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sldIdLst>
    <p:sldId id="256" r:id="rId2"/>
    <p:sldId id="257" r:id="rId3"/>
    <p:sldId id="289" r:id="rId4"/>
    <p:sldId id="287" r:id="rId5"/>
    <p:sldId id="258" r:id="rId6"/>
    <p:sldId id="260" r:id="rId7"/>
    <p:sldId id="261" r:id="rId8"/>
    <p:sldId id="262" r:id="rId9"/>
    <p:sldId id="263" r:id="rId10"/>
    <p:sldId id="265" r:id="rId11"/>
    <p:sldId id="278" r:id="rId12"/>
    <p:sldId id="279" r:id="rId13"/>
    <p:sldId id="280" r:id="rId14"/>
    <p:sldId id="266" r:id="rId15"/>
    <p:sldId id="267" r:id="rId16"/>
    <p:sldId id="271" r:id="rId17"/>
    <p:sldId id="272" r:id="rId18"/>
    <p:sldId id="281" r:id="rId19"/>
    <p:sldId id="282" r:id="rId20"/>
    <p:sldId id="283" r:id="rId21"/>
    <p:sldId id="284" r:id="rId22"/>
    <p:sldId id="285" r:id="rId23"/>
    <p:sldId id="273" r:id="rId24"/>
    <p:sldId id="274" r:id="rId25"/>
    <p:sldId id="275" r:id="rId26"/>
    <p:sldId id="27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38"/>
    <p:restoredTop sz="95788"/>
  </p:normalViewPr>
  <p:slideViewPr>
    <p:cSldViewPr snapToGrid="0">
      <p:cViewPr varScale="1">
        <p:scale>
          <a:sx n="111" d="100"/>
          <a:sy n="111" d="100"/>
        </p:scale>
        <p:origin x="44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_rels/data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BCF9ED-6943-4442-A03B-E389C546E676}" type="doc">
      <dgm:prSet loTypeId="urn:microsoft.com/office/officeart/2008/layout/LinedList" loCatId="list" qsTypeId="urn:microsoft.com/office/officeart/2005/8/quickstyle/simple2" qsCatId="simple" csTypeId="urn:microsoft.com/office/officeart/2005/8/colors/accent1_2" csCatId="accent1"/>
      <dgm:spPr/>
      <dgm:t>
        <a:bodyPr/>
        <a:lstStyle/>
        <a:p>
          <a:endParaRPr lang="en-US"/>
        </a:p>
      </dgm:t>
    </dgm:pt>
    <dgm:pt modelId="{6715A3A2-60BB-4CD2-A6E2-0FE00A6E3ECE}">
      <dgm:prSet/>
      <dgm:spPr/>
      <dgm:t>
        <a:bodyPr/>
        <a:lstStyle/>
        <a:p>
          <a:r>
            <a:rPr lang="en-US"/>
            <a:t>La Prospettiva Storica</a:t>
          </a:r>
        </a:p>
      </dgm:t>
    </dgm:pt>
    <dgm:pt modelId="{05DA60B6-606E-4A00-A1BE-A9DE7B35E3CB}" type="parTrans" cxnId="{083FBD09-6547-4509-8971-89920C00108A}">
      <dgm:prSet/>
      <dgm:spPr/>
      <dgm:t>
        <a:bodyPr/>
        <a:lstStyle/>
        <a:p>
          <a:endParaRPr lang="en-US"/>
        </a:p>
      </dgm:t>
    </dgm:pt>
    <dgm:pt modelId="{D716DC7C-CAA0-49CF-998F-7517C7C72174}" type="sibTrans" cxnId="{083FBD09-6547-4509-8971-89920C00108A}">
      <dgm:prSet/>
      <dgm:spPr/>
      <dgm:t>
        <a:bodyPr/>
        <a:lstStyle/>
        <a:p>
          <a:endParaRPr lang="en-US"/>
        </a:p>
      </dgm:t>
    </dgm:pt>
    <dgm:pt modelId="{6C9A497D-510E-431D-ABB4-62370F321051}">
      <dgm:prSet/>
      <dgm:spPr/>
      <dgm:t>
        <a:bodyPr/>
        <a:lstStyle/>
        <a:p>
          <a:r>
            <a:rPr lang="en-US"/>
            <a:t>L'Oggetto di Studio</a:t>
          </a:r>
        </a:p>
      </dgm:t>
    </dgm:pt>
    <dgm:pt modelId="{FBBEB303-AA45-4BBC-9BBA-D5ABAFAF9659}" type="parTrans" cxnId="{31C9F749-EB1E-4AEC-9072-8AA370AF24CA}">
      <dgm:prSet/>
      <dgm:spPr/>
      <dgm:t>
        <a:bodyPr/>
        <a:lstStyle/>
        <a:p>
          <a:endParaRPr lang="en-US"/>
        </a:p>
      </dgm:t>
    </dgm:pt>
    <dgm:pt modelId="{C556B767-ABBB-4911-9DB4-7D5058CF46BF}" type="sibTrans" cxnId="{31C9F749-EB1E-4AEC-9072-8AA370AF24CA}">
      <dgm:prSet/>
      <dgm:spPr/>
      <dgm:t>
        <a:bodyPr/>
        <a:lstStyle/>
        <a:p>
          <a:endParaRPr lang="en-US"/>
        </a:p>
      </dgm:t>
    </dgm:pt>
    <dgm:pt modelId="{7AC16CF6-18FF-4980-9A06-C6C453249858}">
      <dgm:prSet/>
      <dgm:spPr/>
      <dgm:t>
        <a:bodyPr/>
        <a:lstStyle/>
        <a:p>
          <a:r>
            <a:rPr lang="en-US"/>
            <a:t>Il Metodo Pastorale</a:t>
          </a:r>
        </a:p>
      </dgm:t>
    </dgm:pt>
    <dgm:pt modelId="{D39C045F-DE41-45AF-B961-924D8F84AF29}" type="parTrans" cxnId="{23753955-2C63-4BC1-891D-84625505A8B9}">
      <dgm:prSet/>
      <dgm:spPr/>
      <dgm:t>
        <a:bodyPr/>
        <a:lstStyle/>
        <a:p>
          <a:endParaRPr lang="en-US"/>
        </a:p>
      </dgm:t>
    </dgm:pt>
    <dgm:pt modelId="{C5FAE821-6B99-4DF1-982B-8C8991677F17}" type="sibTrans" cxnId="{23753955-2C63-4BC1-891D-84625505A8B9}">
      <dgm:prSet/>
      <dgm:spPr/>
      <dgm:t>
        <a:bodyPr/>
        <a:lstStyle/>
        <a:p>
          <a:endParaRPr lang="en-US"/>
        </a:p>
      </dgm:t>
    </dgm:pt>
    <dgm:pt modelId="{A5A44703-07F3-BB47-AFB5-10A231FF4C55}" type="pres">
      <dgm:prSet presAssocID="{EDBCF9ED-6943-4442-A03B-E389C546E676}" presName="vert0" presStyleCnt="0">
        <dgm:presLayoutVars>
          <dgm:dir/>
          <dgm:animOne val="branch"/>
          <dgm:animLvl val="lvl"/>
        </dgm:presLayoutVars>
      </dgm:prSet>
      <dgm:spPr/>
    </dgm:pt>
    <dgm:pt modelId="{5AD993AE-DD50-D044-9DF7-038D871632D1}" type="pres">
      <dgm:prSet presAssocID="{6715A3A2-60BB-4CD2-A6E2-0FE00A6E3ECE}" presName="thickLine" presStyleLbl="alignNode1" presStyleIdx="0" presStyleCnt="3"/>
      <dgm:spPr/>
    </dgm:pt>
    <dgm:pt modelId="{9F06D9D4-790A-F849-81CB-67192CEEEE4E}" type="pres">
      <dgm:prSet presAssocID="{6715A3A2-60BB-4CD2-A6E2-0FE00A6E3ECE}" presName="horz1" presStyleCnt="0"/>
      <dgm:spPr/>
    </dgm:pt>
    <dgm:pt modelId="{7AF6518F-B4B8-9847-A3B6-2B1510E16633}" type="pres">
      <dgm:prSet presAssocID="{6715A3A2-60BB-4CD2-A6E2-0FE00A6E3ECE}" presName="tx1" presStyleLbl="revTx" presStyleIdx="0" presStyleCnt="3"/>
      <dgm:spPr/>
    </dgm:pt>
    <dgm:pt modelId="{224F3C2E-8A0A-3244-B559-4C986403D43C}" type="pres">
      <dgm:prSet presAssocID="{6715A3A2-60BB-4CD2-A6E2-0FE00A6E3ECE}" presName="vert1" presStyleCnt="0"/>
      <dgm:spPr/>
    </dgm:pt>
    <dgm:pt modelId="{FBB7B1EA-3275-CA43-802D-767BF119194B}" type="pres">
      <dgm:prSet presAssocID="{6C9A497D-510E-431D-ABB4-62370F321051}" presName="thickLine" presStyleLbl="alignNode1" presStyleIdx="1" presStyleCnt="3"/>
      <dgm:spPr/>
    </dgm:pt>
    <dgm:pt modelId="{13FF3D41-C1B1-2149-BEB4-7423D0BCD6C0}" type="pres">
      <dgm:prSet presAssocID="{6C9A497D-510E-431D-ABB4-62370F321051}" presName="horz1" presStyleCnt="0"/>
      <dgm:spPr/>
    </dgm:pt>
    <dgm:pt modelId="{F44375FC-9CB4-C646-9CEE-A75F19536725}" type="pres">
      <dgm:prSet presAssocID="{6C9A497D-510E-431D-ABB4-62370F321051}" presName="tx1" presStyleLbl="revTx" presStyleIdx="1" presStyleCnt="3"/>
      <dgm:spPr/>
    </dgm:pt>
    <dgm:pt modelId="{A1805AD0-7BAC-1245-A91C-247A17BD04B4}" type="pres">
      <dgm:prSet presAssocID="{6C9A497D-510E-431D-ABB4-62370F321051}" presName="vert1" presStyleCnt="0"/>
      <dgm:spPr/>
    </dgm:pt>
    <dgm:pt modelId="{A51E88E8-E5E2-204E-880A-A1C4A549B660}" type="pres">
      <dgm:prSet presAssocID="{7AC16CF6-18FF-4980-9A06-C6C453249858}" presName="thickLine" presStyleLbl="alignNode1" presStyleIdx="2" presStyleCnt="3"/>
      <dgm:spPr/>
    </dgm:pt>
    <dgm:pt modelId="{0D314D07-F49C-1749-B596-1952DC500F7D}" type="pres">
      <dgm:prSet presAssocID="{7AC16CF6-18FF-4980-9A06-C6C453249858}" presName="horz1" presStyleCnt="0"/>
      <dgm:spPr/>
    </dgm:pt>
    <dgm:pt modelId="{8CB9C8BC-63F2-1C4B-A8FD-808078A518B0}" type="pres">
      <dgm:prSet presAssocID="{7AC16CF6-18FF-4980-9A06-C6C453249858}" presName="tx1" presStyleLbl="revTx" presStyleIdx="2" presStyleCnt="3"/>
      <dgm:spPr/>
    </dgm:pt>
    <dgm:pt modelId="{670205A2-7511-0F42-8181-4ADAA8D6F0DE}" type="pres">
      <dgm:prSet presAssocID="{7AC16CF6-18FF-4980-9A06-C6C453249858}" presName="vert1" presStyleCnt="0"/>
      <dgm:spPr/>
    </dgm:pt>
  </dgm:ptLst>
  <dgm:cxnLst>
    <dgm:cxn modelId="{85F71105-88F4-334E-B4EF-247815038ADF}" type="presOf" srcId="{6C9A497D-510E-431D-ABB4-62370F321051}" destId="{F44375FC-9CB4-C646-9CEE-A75F19536725}" srcOrd="0" destOrd="0" presId="urn:microsoft.com/office/officeart/2008/layout/LinedList"/>
    <dgm:cxn modelId="{083FBD09-6547-4509-8971-89920C00108A}" srcId="{EDBCF9ED-6943-4442-A03B-E389C546E676}" destId="{6715A3A2-60BB-4CD2-A6E2-0FE00A6E3ECE}" srcOrd="0" destOrd="0" parTransId="{05DA60B6-606E-4A00-A1BE-A9DE7B35E3CB}" sibTransId="{D716DC7C-CAA0-49CF-998F-7517C7C72174}"/>
    <dgm:cxn modelId="{BE2E2D24-DC90-AF4E-985E-859F74FF0E3E}" type="presOf" srcId="{7AC16CF6-18FF-4980-9A06-C6C453249858}" destId="{8CB9C8BC-63F2-1C4B-A8FD-808078A518B0}" srcOrd="0" destOrd="0" presId="urn:microsoft.com/office/officeart/2008/layout/LinedList"/>
    <dgm:cxn modelId="{5084952B-11AC-6642-83D0-B0E58E92A7C8}" type="presOf" srcId="{6715A3A2-60BB-4CD2-A6E2-0FE00A6E3ECE}" destId="{7AF6518F-B4B8-9847-A3B6-2B1510E16633}" srcOrd="0" destOrd="0" presId="urn:microsoft.com/office/officeart/2008/layout/LinedList"/>
    <dgm:cxn modelId="{31C9F749-EB1E-4AEC-9072-8AA370AF24CA}" srcId="{EDBCF9ED-6943-4442-A03B-E389C546E676}" destId="{6C9A497D-510E-431D-ABB4-62370F321051}" srcOrd="1" destOrd="0" parTransId="{FBBEB303-AA45-4BBC-9BBA-D5ABAFAF9659}" sibTransId="{C556B767-ABBB-4911-9DB4-7D5058CF46BF}"/>
    <dgm:cxn modelId="{23753955-2C63-4BC1-891D-84625505A8B9}" srcId="{EDBCF9ED-6943-4442-A03B-E389C546E676}" destId="{7AC16CF6-18FF-4980-9A06-C6C453249858}" srcOrd="2" destOrd="0" parTransId="{D39C045F-DE41-45AF-B961-924D8F84AF29}" sibTransId="{C5FAE821-6B99-4DF1-982B-8C8991677F17}"/>
    <dgm:cxn modelId="{0789A7DA-888F-704D-B422-6BE86705ED4A}" type="presOf" srcId="{EDBCF9ED-6943-4442-A03B-E389C546E676}" destId="{A5A44703-07F3-BB47-AFB5-10A231FF4C55}" srcOrd="0" destOrd="0" presId="urn:microsoft.com/office/officeart/2008/layout/LinedList"/>
    <dgm:cxn modelId="{180CC82F-0B86-2649-BCBC-389039CB99D9}" type="presParOf" srcId="{A5A44703-07F3-BB47-AFB5-10A231FF4C55}" destId="{5AD993AE-DD50-D044-9DF7-038D871632D1}" srcOrd="0" destOrd="0" presId="urn:microsoft.com/office/officeart/2008/layout/LinedList"/>
    <dgm:cxn modelId="{311F4198-2A6A-FE42-B0AA-303B0C4EDB6E}" type="presParOf" srcId="{A5A44703-07F3-BB47-AFB5-10A231FF4C55}" destId="{9F06D9D4-790A-F849-81CB-67192CEEEE4E}" srcOrd="1" destOrd="0" presId="urn:microsoft.com/office/officeart/2008/layout/LinedList"/>
    <dgm:cxn modelId="{3AEE36B3-D0D8-5646-AEA8-06981A9A7A94}" type="presParOf" srcId="{9F06D9D4-790A-F849-81CB-67192CEEEE4E}" destId="{7AF6518F-B4B8-9847-A3B6-2B1510E16633}" srcOrd="0" destOrd="0" presId="urn:microsoft.com/office/officeart/2008/layout/LinedList"/>
    <dgm:cxn modelId="{83FF2F63-399E-6A47-A036-67DDD1229063}" type="presParOf" srcId="{9F06D9D4-790A-F849-81CB-67192CEEEE4E}" destId="{224F3C2E-8A0A-3244-B559-4C986403D43C}" srcOrd="1" destOrd="0" presId="urn:microsoft.com/office/officeart/2008/layout/LinedList"/>
    <dgm:cxn modelId="{836A739F-43E1-B94B-8AAF-0D30506F1EF2}" type="presParOf" srcId="{A5A44703-07F3-BB47-AFB5-10A231FF4C55}" destId="{FBB7B1EA-3275-CA43-802D-767BF119194B}" srcOrd="2" destOrd="0" presId="urn:microsoft.com/office/officeart/2008/layout/LinedList"/>
    <dgm:cxn modelId="{87DE1FC0-79DF-A743-98E8-E0C1FDC834C2}" type="presParOf" srcId="{A5A44703-07F3-BB47-AFB5-10A231FF4C55}" destId="{13FF3D41-C1B1-2149-BEB4-7423D0BCD6C0}" srcOrd="3" destOrd="0" presId="urn:microsoft.com/office/officeart/2008/layout/LinedList"/>
    <dgm:cxn modelId="{3B437228-0A0B-894B-92C6-27855DA0763E}" type="presParOf" srcId="{13FF3D41-C1B1-2149-BEB4-7423D0BCD6C0}" destId="{F44375FC-9CB4-C646-9CEE-A75F19536725}" srcOrd="0" destOrd="0" presId="urn:microsoft.com/office/officeart/2008/layout/LinedList"/>
    <dgm:cxn modelId="{62683D70-5CE9-6C4A-AB6D-E89CF6BCA728}" type="presParOf" srcId="{13FF3D41-C1B1-2149-BEB4-7423D0BCD6C0}" destId="{A1805AD0-7BAC-1245-A91C-247A17BD04B4}" srcOrd="1" destOrd="0" presId="urn:microsoft.com/office/officeart/2008/layout/LinedList"/>
    <dgm:cxn modelId="{A76725EF-C9E3-284B-B655-911D8DBC1371}" type="presParOf" srcId="{A5A44703-07F3-BB47-AFB5-10A231FF4C55}" destId="{A51E88E8-E5E2-204E-880A-A1C4A549B660}" srcOrd="4" destOrd="0" presId="urn:microsoft.com/office/officeart/2008/layout/LinedList"/>
    <dgm:cxn modelId="{8B091D34-47A2-334D-AF71-4329301F40EC}" type="presParOf" srcId="{A5A44703-07F3-BB47-AFB5-10A231FF4C55}" destId="{0D314D07-F49C-1749-B596-1952DC500F7D}" srcOrd="5" destOrd="0" presId="urn:microsoft.com/office/officeart/2008/layout/LinedList"/>
    <dgm:cxn modelId="{BCCFFA5E-D508-5F40-B227-DC71D88F716D}" type="presParOf" srcId="{0D314D07-F49C-1749-B596-1952DC500F7D}" destId="{8CB9C8BC-63F2-1C4B-A8FD-808078A518B0}" srcOrd="0" destOrd="0" presId="urn:microsoft.com/office/officeart/2008/layout/LinedList"/>
    <dgm:cxn modelId="{3A7DFA28-38D1-974D-B268-CC4438EE4C63}" type="presParOf" srcId="{0D314D07-F49C-1749-B596-1952DC500F7D}" destId="{670205A2-7511-0F42-8181-4ADAA8D6F0DE}"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C392A25-499C-444F-9CE2-4EB4B02444F0}" type="doc">
      <dgm:prSet loTypeId="urn:microsoft.com/office/officeart/2005/8/layout/hierarchy1" loCatId="hierarchy" qsTypeId="urn:microsoft.com/office/officeart/2005/8/quickstyle/simple4" qsCatId="simple" csTypeId="urn:microsoft.com/office/officeart/2005/8/colors/accent1_2" csCatId="accent1"/>
      <dgm:spPr/>
      <dgm:t>
        <a:bodyPr/>
        <a:lstStyle/>
        <a:p>
          <a:endParaRPr lang="en-US"/>
        </a:p>
      </dgm:t>
    </dgm:pt>
    <dgm:pt modelId="{FB487AB2-8719-401F-A496-676C7B41B8F1}">
      <dgm:prSet/>
      <dgm:spPr/>
      <dgm:t>
        <a:bodyPr/>
        <a:lstStyle/>
        <a:p>
          <a:r>
            <a:rPr lang="it-IT"/>
            <a:t>No al "si è sempre fatto così": l'ostacolo principale all'azione dello Spirito</a:t>
          </a:r>
          <a:endParaRPr lang="en-US"/>
        </a:p>
      </dgm:t>
    </dgm:pt>
    <dgm:pt modelId="{B10B25B9-B8D9-4DFC-9CDB-7729302A3E24}" type="parTrans" cxnId="{59938CA4-92B3-4EB8-AF55-AF935DCA96C6}">
      <dgm:prSet/>
      <dgm:spPr/>
      <dgm:t>
        <a:bodyPr/>
        <a:lstStyle/>
        <a:p>
          <a:endParaRPr lang="en-US"/>
        </a:p>
      </dgm:t>
    </dgm:pt>
    <dgm:pt modelId="{B4A3BC01-D461-41C7-8CB3-37922FB91200}" type="sibTrans" cxnId="{59938CA4-92B3-4EB8-AF55-AF935DCA96C6}">
      <dgm:prSet/>
      <dgm:spPr/>
      <dgm:t>
        <a:bodyPr/>
        <a:lstStyle/>
        <a:p>
          <a:endParaRPr lang="en-US"/>
        </a:p>
      </dgm:t>
    </dgm:pt>
    <dgm:pt modelId="{1C95AE8F-C876-48CB-883E-A5E6D84E7B76}">
      <dgm:prSet/>
      <dgm:spPr/>
      <dgm:t>
        <a:bodyPr/>
        <a:lstStyle/>
        <a:p>
          <a:r>
            <a:rPr lang="it-IT"/>
            <a:t>La Chiesa come "ospedale da campo": accogliere e curare prima di dogmatizzare</a:t>
          </a:r>
          <a:endParaRPr lang="en-US"/>
        </a:p>
      </dgm:t>
    </dgm:pt>
    <dgm:pt modelId="{8958447F-F542-41A4-A3E8-3823011595BD}" type="parTrans" cxnId="{78A5ECAF-9CAF-4678-9F8D-1765D188906A}">
      <dgm:prSet/>
      <dgm:spPr/>
      <dgm:t>
        <a:bodyPr/>
        <a:lstStyle/>
        <a:p>
          <a:endParaRPr lang="en-US"/>
        </a:p>
      </dgm:t>
    </dgm:pt>
    <dgm:pt modelId="{A618F4AC-46AF-49CD-82CA-EC49D1B4EE02}" type="sibTrans" cxnId="{78A5ECAF-9CAF-4678-9F8D-1765D188906A}">
      <dgm:prSet/>
      <dgm:spPr/>
      <dgm:t>
        <a:bodyPr/>
        <a:lstStyle/>
        <a:p>
          <a:endParaRPr lang="en-US"/>
        </a:p>
      </dgm:t>
    </dgm:pt>
    <dgm:pt modelId="{8A7C37DA-269F-4211-96A5-7BD3F3F3CA78}">
      <dgm:prSet/>
      <dgm:spPr/>
      <dgm:t>
        <a:bodyPr/>
        <a:lstStyle/>
        <a:p>
          <a:r>
            <a:rPr lang="it-IT"/>
            <a:t>Abitare con coraggio le periferie geografiche ed esistenziali del nostro tempo</a:t>
          </a:r>
          <a:endParaRPr lang="en-US"/>
        </a:p>
      </dgm:t>
    </dgm:pt>
    <dgm:pt modelId="{33F8D157-5F16-4E83-8289-B66145DED895}" type="parTrans" cxnId="{E20E559A-B84F-4A2C-96B6-4E645052618C}">
      <dgm:prSet/>
      <dgm:spPr/>
      <dgm:t>
        <a:bodyPr/>
        <a:lstStyle/>
        <a:p>
          <a:endParaRPr lang="en-US"/>
        </a:p>
      </dgm:t>
    </dgm:pt>
    <dgm:pt modelId="{FD756D4A-80E8-4EDD-9019-CD2A9294A6D3}" type="sibTrans" cxnId="{E20E559A-B84F-4A2C-96B6-4E645052618C}">
      <dgm:prSet/>
      <dgm:spPr/>
      <dgm:t>
        <a:bodyPr/>
        <a:lstStyle/>
        <a:p>
          <a:endParaRPr lang="en-US"/>
        </a:p>
      </dgm:t>
    </dgm:pt>
    <dgm:pt modelId="{2AFD5095-1C04-F546-B904-6DAD30325C05}" type="pres">
      <dgm:prSet presAssocID="{6C392A25-499C-444F-9CE2-4EB4B02444F0}" presName="hierChild1" presStyleCnt="0">
        <dgm:presLayoutVars>
          <dgm:chPref val="1"/>
          <dgm:dir/>
          <dgm:animOne val="branch"/>
          <dgm:animLvl val="lvl"/>
          <dgm:resizeHandles/>
        </dgm:presLayoutVars>
      </dgm:prSet>
      <dgm:spPr/>
    </dgm:pt>
    <dgm:pt modelId="{8F6DBF50-672D-E149-946B-4B949CDFED77}" type="pres">
      <dgm:prSet presAssocID="{FB487AB2-8719-401F-A496-676C7B41B8F1}" presName="hierRoot1" presStyleCnt="0"/>
      <dgm:spPr/>
    </dgm:pt>
    <dgm:pt modelId="{CA8A1E3B-0AA2-E846-BA4C-0F6654A12F07}" type="pres">
      <dgm:prSet presAssocID="{FB487AB2-8719-401F-A496-676C7B41B8F1}" presName="composite" presStyleCnt="0"/>
      <dgm:spPr/>
    </dgm:pt>
    <dgm:pt modelId="{5FCD64ED-BAC5-CA49-9BA8-577B30EB1324}" type="pres">
      <dgm:prSet presAssocID="{FB487AB2-8719-401F-A496-676C7B41B8F1}" presName="background" presStyleLbl="node0" presStyleIdx="0" presStyleCnt="3"/>
      <dgm:spPr/>
    </dgm:pt>
    <dgm:pt modelId="{1683366C-353A-4B49-9B83-A74030449F88}" type="pres">
      <dgm:prSet presAssocID="{FB487AB2-8719-401F-A496-676C7B41B8F1}" presName="text" presStyleLbl="fgAcc0" presStyleIdx="0" presStyleCnt="3">
        <dgm:presLayoutVars>
          <dgm:chPref val="3"/>
        </dgm:presLayoutVars>
      </dgm:prSet>
      <dgm:spPr/>
    </dgm:pt>
    <dgm:pt modelId="{1776EE98-FCF1-9549-A52B-077E00483BFA}" type="pres">
      <dgm:prSet presAssocID="{FB487AB2-8719-401F-A496-676C7B41B8F1}" presName="hierChild2" presStyleCnt="0"/>
      <dgm:spPr/>
    </dgm:pt>
    <dgm:pt modelId="{052597C3-2276-8F4D-B226-17E5480C8695}" type="pres">
      <dgm:prSet presAssocID="{1C95AE8F-C876-48CB-883E-A5E6D84E7B76}" presName="hierRoot1" presStyleCnt="0"/>
      <dgm:spPr/>
    </dgm:pt>
    <dgm:pt modelId="{DA0ACE30-B940-4646-8EBE-6C18A5EF8629}" type="pres">
      <dgm:prSet presAssocID="{1C95AE8F-C876-48CB-883E-A5E6D84E7B76}" presName="composite" presStyleCnt="0"/>
      <dgm:spPr/>
    </dgm:pt>
    <dgm:pt modelId="{047F298E-CD62-A140-B1E7-4A9C2199D2AA}" type="pres">
      <dgm:prSet presAssocID="{1C95AE8F-C876-48CB-883E-A5E6D84E7B76}" presName="background" presStyleLbl="node0" presStyleIdx="1" presStyleCnt="3"/>
      <dgm:spPr/>
    </dgm:pt>
    <dgm:pt modelId="{8B88F069-5202-B444-9E40-C21B71A8C1AF}" type="pres">
      <dgm:prSet presAssocID="{1C95AE8F-C876-48CB-883E-A5E6D84E7B76}" presName="text" presStyleLbl="fgAcc0" presStyleIdx="1" presStyleCnt="3">
        <dgm:presLayoutVars>
          <dgm:chPref val="3"/>
        </dgm:presLayoutVars>
      </dgm:prSet>
      <dgm:spPr/>
    </dgm:pt>
    <dgm:pt modelId="{42DEBE69-0982-224A-8670-04AA03DDDF66}" type="pres">
      <dgm:prSet presAssocID="{1C95AE8F-C876-48CB-883E-A5E6D84E7B76}" presName="hierChild2" presStyleCnt="0"/>
      <dgm:spPr/>
    </dgm:pt>
    <dgm:pt modelId="{BEE63793-21EE-1D47-B0ED-F66A791484AB}" type="pres">
      <dgm:prSet presAssocID="{8A7C37DA-269F-4211-96A5-7BD3F3F3CA78}" presName="hierRoot1" presStyleCnt="0"/>
      <dgm:spPr/>
    </dgm:pt>
    <dgm:pt modelId="{FD320C7F-238F-8640-82C2-DBF44F56B5F1}" type="pres">
      <dgm:prSet presAssocID="{8A7C37DA-269F-4211-96A5-7BD3F3F3CA78}" presName="composite" presStyleCnt="0"/>
      <dgm:spPr/>
    </dgm:pt>
    <dgm:pt modelId="{FAB15AB3-868F-184E-930F-2C790603D9D0}" type="pres">
      <dgm:prSet presAssocID="{8A7C37DA-269F-4211-96A5-7BD3F3F3CA78}" presName="background" presStyleLbl="node0" presStyleIdx="2" presStyleCnt="3"/>
      <dgm:spPr/>
    </dgm:pt>
    <dgm:pt modelId="{256456DF-664D-0949-8159-9FDAAE53B5A1}" type="pres">
      <dgm:prSet presAssocID="{8A7C37DA-269F-4211-96A5-7BD3F3F3CA78}" presName="text" presStyleLbl="fgAcc0" presStyleIdx="2" presStyleCnt="3">
        <dgm:presLayoutVars>
          <dgm:chPref val="3"/>
        </dgm:presLayoutVars>
      </dgm:prSet>
      <dgm:spPr/>
    </dgm:pt>
    <dgm:pt modelId="{47845F65-348B-8A45-AF32-3B6D74458DE4}" type="pres">
      <dgm:prSet presAssocID="{8A7C37DA-269F-4211-96A5-7BD3F3F3CA78}" presName="hierChild2" presStyleCnt="0"/>
      <dgm:spPr/>
    </dgm:pt>
  </dgm:ptLst>
  <dgm:cxnLst>
    <dgm:cxn modelId="{84C7F70F-AA77-284D-80EA-311DD957E745}" type="presOf" srcId="{6C392A25-499C-444F-9CE2-4EB4B02444F0}" destId="{2AFD5095-1C04-F546-B904-6DAD30325C05}" srcOrd="0" destOrd="0" presId="urn:microsoft.com/office/officeart/2005/8/layout/hierarchy1"/>
    <dgm:cxn modelId="{B521C726-FB8A-3746-8D9C-82185B10BDD4}" type="presOf" srcId="{8A7C37DA-269F-4211-96A5-7BD3F3F3CA78}" destId="{256456DF-664D-0949-8159-9FDAAE53B5A1}" srcOrd="0" destOrd="0" presId="urn:microsoft.com/office/officeart/2005/8/layout/hierarchy1"/>
    <dgm:cxn modelId="{67D77C39-C268-464D-868B-A8AA68083A35}" type="presOf" srcId="{FB487AB2-8719-401F-A496-676C7B41B8F1}" destId="{1683366C-353A-4B49-9B83-A74030449F88}" srcOrd="0" destOrd="0" presId="urn:microsoft.com/office/officeart/2005/8/layout/hierarchy1"/>
    <dgm:cxn modelId="{91DE1D5D-84AE-424F-9270-C08EF3429CC8}" type="presOf" srcId="{1C95AE8F-C876-48CB-883E-A5E6D84E7B76}" destId="{8B88F069-5202-B444-9E40-C21B71A8C1AF}" srcOrd="0" destOrd="0" presId="urn:microsoft.com/office/officeart/2005/8/layout/hierarchy1"/>
    <dgm:cxn modelId="{E20E559A-B84F-4A2C-96B6-4E645052618C}" srcId="{6C392A25-499C-444F-9CE2-4EB4B02444F0}" destId="{8A7C37DA-269F-4211-96A5-7BD3F3F3CA78}" srcOrd="2" destOrd="0" parTransId="{33F8D157-5F16-4E83-8289-B66145DED895}" sibTransId="{FD756D4A-80E8-4EDD-9019-CD2A9294A6D3}"/>
    <dgm:cxn modelId="{59938CA4-92B3-4EB8-AF55-AF935DCA96C6}" srcId="{6C392A25-499C-444F-9CE2-4EB4B02444F0}" destId="{FB487AB2-8719-401F-A496-676C7B41B8F1}" srcOrd="0" destOrd="0" parTransId="{B10B25B9-B8D9-4DFC-9CDB-7729302A3E24}" sibTransId="{B4A3BC01-D461-41C7-8CB3-37922FB91200}"/>
    <dgm:cxn modelId="{78A5ECAF-9CAF-4678-9F8D-1765D188906A}" srcId="{6C392A25-499C-444F-9CE2-4EB4B02444F0}" destId="{1C95AE8F-C876-48CB-883E-A5E6D84E7B76}" srcOrd="1" destOrd="0" parTransId="{8958447F-F542-41A4-A3E8-3823011595BD}" sibTransId="{A618F4AC-46AF-49CD-82CA-EC49D1B4EE02}"/>
    <dgm:cxn modelId="{F98FE423-23A5-6542-91BA-2DF4623C2AC1}" type="presParOf" srcId="{2AFD5095-1C04-F546-B904-6DAD30325C05}" destId="{8F6DBF50-672D-E149-946B-4B949CDFED77}" srcOrd="0" destOrd="0" presId="urn:microsoft.com/office/officeart/2005/8/layout/hierarchy1"/>
    <dgm:cxn modelId="{86FBC96D-04E3-1949-94F7-91D48B517C4E}" type="presParOf" srcId="{8F6DBF50-672D-E149-946B-4B949CDFED77}" destId="{CA8A1E3B-0AA2-E846-BA4C-0F6654A12F07}" srcOrd="0" destOrd="0" presId="urn:microsoft.com/office/officeart/2005/8/layout/hierarchy1"/>
    <dgm:cxn modelId="{F0FC9203-9BFC-EC46-9F1D-385A047B39DD}" type="presParOf" srcId="{CA8A1E3B-0AA2-E846-BA4C-0F6654A12F07}" destId="{5FCD64ED-BAC5-CA49-9BA8-577B30EB1324}" srcOrd="0" destOrd="0" presId="urn:microsoft.com/office/officeart/2005/8/layout/hierarchy1"/>
    <dgm:cxn modelId="{EC632419-CD5D-3A42-AC1B-031D2C92A3CD}" type="presParOf" srcId="{CA8A1E3B-0AA2-E846-BA4C-0F6654A12F07}" destId="{1683366C-353A-4B49-9B83-A74030449F88}" srcOrd="1" destOrd="0" presId="urn:microsoft.com/office/officeart/2005/8/layout/hierarchy1"/>
    <dgm:cxn modelId="{18C2AC46-FBFC-8645-A1C2-74B29439091E}" type="presParOf" srcId="{8F6DBF50-672D-E149-946B-4B949CDFED77}" destId="{1776EE98-FCF1-9549-A52B-077E00483BFA}" srcOrd="1" destOrd="0" presId="urn:microsoft.com/office/officeart/2005/8/layout/hierarchy1"/>
    <dgm:cxn modelId="{17FC10F7-CA6B-6F4F-9BB0-EC788CA137B0}" type="presParOf" srcId="{2AFD5095-1C04-F546-B904-6DAD30325C05}" destId="{052597C3-2276-8F4D-B226-17E5480C8695}" srcOrd="1" destOrd="0" presId="urn:microsoft.com/office/officeart/2005/8/layout/hierarchy1"/>
    <dgm:cxn modelId="{18B409D9-D9E2-D942-AB51-AFB89CA829B3}" type="presParOf" srcId="{052597C3-2276-8F4D-B226-17E5480C8695}" destId="{DA0ACE30-B940-4646-8EBE-6C18A5EF8629}" srcOrd="0" destOrd="0" presId="urn:microsoft.com/office/officeart/2005/8/layout/hierarchy1"/>
    <dgm:cxn modelId="{A3FF5118-7B91-D846-9062-8CBCF8948B5E}" type="presParOf" srcId="{DA0ACE30-B940-4646-8EBE-6C18A5EF8629}" destId="{047F298E-CD62-A140-B1E7-4A9C2199D2AA}" srcOrd="0" destOrd="0" presId="urn:microsoft.com/office/officeart/2005/8/layout/hierarchy1"/>
    <dgm:cxn modelId="{9BB8365D-BF63-E54E-9C04-0E1DD5917A4A}" type="presParOf" srcId="{DA0ACE30-B940-4646-8EBE-6C18A5EF8629}" destId="{8B88F069-5202-B444-9E40-C21B71A8C1AF}" srcOrd="1" destOrd="0" presId="urn:microsoft.com/office/officeart/2005/8/layout/hierarchy1"/>
    <dgm:cxn modelId="{72DCE0A1-BF04-D44F-95D0-1A1FE921E678}" type="presParOf" srcId="{052597C3-2276-8F4D-B226-17E5480C8695}" destId="{42DEBE69-0982-224A-8670-04AA03DDDF66}" srcOrd="1" destOrd="0" presId="urn:microsoft.com/office/officeart/2005/8/layout/hierarchy1"/>
    <dgm:cxn modelId="{9532A43B-13B9-1E41-8394-5DEE98F07CB6}" type="presParOf" srcId="{2AFD5095-1C04-F546-B904-6DAD30325C05}" destId="{BEE63793-21EE-1D47-B0ED-F66A791484AB}" srcOrd="2" destOrd="0" presId="urn:microsoft.com/office/officeart/2005/8/layout/hierarchy1"/>
    <dgm:cxn modelId="{8605050F-E4A5-C24B-AEF9-5F9E5470D2D9}" type="presParOf" srcId="{BEE63793-21EE-1D47-B0ED-F66A791484AB}" destId="{FD320C7F-238F-8640-82C2-DBF44F56B5F1}" srcOrd="0" destOrd="0" presId="urn:microsoft.com/office/officeart/2005/8/layout/hierarchy1"/>
    <dgm:cxn modelId="{E53E8024-06E6-454F-A3D6-F9144DEA0F24}" type="presParOf" srcId="{FD320C7F-238F-8640-82C2-DBF44F56B5F1}" destId="{FAB15AB3-868F-184E-930F-2C790603D9D0}" srcOrd="0" destOrd="0" presId="urn:microsoft.com/office/officeart/2005/8/layout/hierarchy1"/>
    <dgm:cxn modelId="{4EBC5F1E-362C-B145-B425-A3640089F30C}" type="presParOf" srcId="{FD320C7F-238F-8640-82C2-DBF44F56B5F1}" destId="{256456DF-664D-0949-8159-9FDAAE53B5A1}" srcOrd="1" destOrd="0" presId="urn:microsoft.com/office/officeart/2005/8/layout/hierarchy1"/>
    <dgm:cxn modelId="{4DA4174E-CE85-1F4A-B334-73C24A096FEC}" type="presParOf" srcId="{BEE63793-21EE-1D47-B0ED-F66A791484AB}" destId="{47845F65-348B-8A45-AF32-3B6D74458DE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9DE3DF1-6B0C-4B13-8341-DEDD479677DC}"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7F6FF3C-EDD8-430D-9255-5170A6468F8C}">
      <dgm:prSet/>
      <dgm:spPr/>
      <dgm:t>
        <a:bodyPr/>
        <a:lstStyle/>
        <a:p>
          <a:pPr>
            <a:lnSpc>
              <a:spcPct val="100000"/>
            </a:lnSpc>
          </a:pPr>
          <a:r>
            <a:rPr lang="it-IT"/>
            <a:t>Il tempo è superiore allo spazio (avviare processi di crescita, non occupare ruoli)</a:t>
          </a:r>
          <a:endParaRPr lang="en-US"/>
        </a:p>
      </dgm:t>
    </dgm:pt>
    <dgm:pt modelId="{CBB9802F-8663-421C-9DB7-D1E665F34129}" type="parTrans" cxnId="{464A24AC-ABA9-423E-829F-2AF88E1CE5D3}">
      <dgm:prSet/>
      <dgm:spPr/>
      <dgm:t>
        <a:bodyPr/>
        <a:lstStyle/>
        <a:p>
          <a:endParaRPr lang="en-US"/>
        </a:p>
      </dgm:t>
    </dgm:pt>
    <dgm:pt modelId="{DE37D8AB-7A87-4278-8525-C19DDD65AFA5}" type="sibTrans" cxnId="{464A24AC-ABA9-423E-829F-2AF88E1CE5D3}">
      <dgm:prSet/>
      <dgm:spPr/>
      <dgm:t>
        <a:bodyPr/>
        <a:lstStyle/>
        <a:p>
          <a:pPr>
            <a:lnSpc>
              <a:spcPct val="100000"/>
            </a:lnSpc>
          </a:pPr>
          <a:endParaRPr lang="en-US"/>
        </a:p>
      </dgm:t>
    </dgm:pt>
    <dgm:pt modelId="{23A2783D-D8AF-464F-992D-90CA20CDB8B4}">
      <dgm:prSet/>
      <dgm:spPr/>
      <dgm:t>
        <a:bodyPr/>
        <a:lstStyle/>
        <a:p>
          <a:pPr>
            <a:lnSpc>
              <a:spcPct val="100000"/>
            </a:lnSpc>
          </a:pPr>
          <a:r>
            <a:rPr lang="it-IT"/>
            <a:t>L'unità prevale sul conflitto (armonizzare le diversità in modo fraterno)</a:t>
          </a:r>
          <a:endParaRPr lang="en-US"/>
        </a:p>
      </dgm:t>
    </dgm:pt>
    <dgm:pt modelId="{7E1C3200-19B8-49C2-82AD-56F87BAB10C8}" type="parTrans" cxnId="{7C6A2B9D-6A81-4D07-AD25-A9EA2B0B4F02}">
      <dgm:prSet/>
      <dgm:spPr/>
      <dgm:t>
        <a:bodyPr/>
        <a:lstStyle/>
        <a:p>
          <a:endParaRPr lang="en-US"/>
        </a:p>
      </dgm:t>
    </dgm:pt>
    <dgm:pt modelId="{D6F8D8AB-3D5A-414B-A036-2FA128D27746}" type="sibTrans" cxnId="{7C6A2B9D-6A81-4D07-AD25-A9EA2B0B4F02}">
      <dgm:prSet/>
      <dgm:spPr/>
      <dgm:t>
        <a:bodyPr/>
        <a:lstStyle/>
        <a:p>
          <a:pPr>
            <a:lnSpc>
              <a:spcPct val="100000"/>
            </a:lnSpc>
          </a:pPr>
          <a:endParaRPr lang="en-US"/>
        </a:p>
      </dgm:t>
    </dgm:pt>
    <dgm:pt modelId="{430CD47B-DCA2-4D49-8AFF-BA0261E4E959}">
      <dgm:prSet/>
      <dgm:spPr/>
      <dgm:t>
        <a:bodyPr/>
        <a:lstStyle/>
        <a:p>
          <a:pPr>
            <a:lnSpc>
              <a:spcPct val="100000"/>
            </a:lnSpc>
          </a:pPr>
          <a:r>
            <a:rPr lang="it-IT"/>
            <a:t>La realtà è più importante dell'idea (le storie concrete vengono prima delle teorie)</a:t>
          </a:r>
          <a:endParaRPr lang="en-US"/>
        </a:p>
      </dgm:t>
    </dgm:pt>
    <dgm:pt modelId="{51E94489-8FF6-4AB3-90ED-9FE2C9F7EBBB}" type="parTrans" cxnId="{68C32053-6080-4D12-BAF2-9D10BACE4642}">
      <dgm:prSet/>
      <dgm:spPr/>
      <dgm:t>
        <a:bodyPr/>
        <a:lstStyle/>
        <a:p>
          <a:endParaRPr lang="en-US"/>
        </a:p>
      </dgm:t>
    </dgm:pt>
    <dgm:pt modelId="{69EE1BA5-18A9-4334-AB43-9413150A3131}" type="sibTrans" cxnId="{68C32053-6080-4D12-BAF2-9D10BACE4642}">
      <dgm:prSet/>
      <dgm:spPr/>
      <dgm:t>
        <a:bodyPr/>
        <a:lstStyle/>
        <a:p>
          <a:pPr>
            <a:lnSpc>
              <a:spcPct val="100000"/>
            </a:lnSpc>
          </a:pPr>
          <a:endParaRPr lang="en-US"/>
        </a:p>
      </dgm:t>
    </dgm:pt>
    <dgm:pt modelId="{D7F30AB4-21D5-470E-AD77-4112CD8BDF82}">
      <dgm:prSet/>
      <dgm:spPr/>
      <dgm:t>
        <a:bodyPr/>
        <a:lstStyle/>
        <a:p>
          <a:pPr>
            <a:lnSpc>
              <a:spcPct val="100000"/>
            </a:lnSpc>
          </a:pPr>
          <a:r>
            <a:rPr lang="it-IT"/>
            <a:t>Il tutto è superiore alla parte (agire nel locale mantenendo un respiro universale)</a:t>
          </a:r>
          <a:endParaRPr lang="en-US"/>
        </a:p>
      </dgm:t>
    </dgm:pt>
    <dgm:pt modelId="{62DA47A4-688C-4CA6-BDC1-82EF1ED98453}" type="parTrans" cxnId="{64736ADD-1A86-4F02-881B-210A04121E9F}">
      <dgm:prSet/>
      <dgm:spPr/>
      <dgm:t>
        <a:bodyPr/>
        <a:lstStyle/>
        <a:p>
          <a:endParaRPr lang="en-US"/>
        </a:p>
      </dgm:t>
    </dgm:pt>
    <dgm:pt modelId="{5E221ED7-BD4F-4F9F-A7BD-727181AD18C6}" type="sibTrans" cxnId="{64736ADD-1A86-4F02-881B-210A04121E9F}">
      <dgm:prSet/>
      <dgm:spPr/>
      <dgm:t>
        <a:bodyPr/>
        <a:lstStyle/>
        <a:p>
          <a:endParaRPr lang="en-US"/>
        </a:p>
      </dgm:t>
    </dgm:pt>
    <dgm:pt modelId="{D1AF4673-D621-449B-AF1D-F5FCF753F56F}" type="pres">
      <dgm:prSet presAssocID="{C9DE3DF1-6B0C-4B13-8341-DEDD479677DC}" presName="root" presStyleCnt="0">
        <dgm:presLayoutVars>
          <dgm:dir/>
          <dgm:resizeHandles val="exact"/>
        </dgm:presLayoutVars>
      </dgm:prSet>
      <dgm:spPr/>
    </dgm:pt>
    <dgm:pt modelId="{83204F8C-BE04-41A8-8060-23D62B4ABC04}" type="pres">
      <dgm:prSet presAssocID="{C9DE3DF1-6B0C-4B13-8341-DEDD479677DC}" presName="container" presStyleCnt="0">
        <dgm:presLayoutVars>
          <dgm:dir/>
          <dgm:resizeHandles val="exact"/>
        </dgm:presLayoutVars>
      </dgm:prSet>
      <dgm:spPr/>
    </dgm:pt>
    <dgm:pt modelId="{B9426E7F-B87E-4B78-B302-EF6F536A686F}" type="pres">
      <dgm:prSet presAssocID="{17F6FF3C-EDD8-430D-9255-5170A6468F8C}" presName="compNode" presStyleCnt="0"/>
      <dgm:spPr/>
    </dgm:pt>
    <dgm:pt modelId="{7C7A4BF0-F4AA-4943-8ABE-39F56A19C88F}" type="pres">
      <dgm:prSet presAssocID="{17F6FF3C-EDD8-430D-9255-5170A6468F8C}" presName="iconBgRect" presStyleLbl="bgShp" presStyleIdx="0" presStyleCnt="4"/>
      <dgm:spPr/>
    </dgm:pt>
    <dgm:pt modelId="{B547AF25-D361-4449-AA42-246704CABCA6}" type="pres">
      <dgm:prSet presAssocID="{17F6FF3C-EDD8-430D-9255-5170A6468F8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ycle with People"/>
        </a:ext>
      </dgm:extLst>
    </dgm:pt>
    <dgm:pt modelId="{9604B2D8-45C9-4386-BCB8-21A1023657EC}" type="pres">
      <dgm:prSet presAssocID="{17F6FF3C-EDD8-430D-9255-5170A6468F8C}" presName="spaceRect" presStyleCnt="0"/>
      <dgm:spPr/>
    </dgm:pt>
    <dgm:pt modelId="{3C8EC0E7-986E-4FD6-988A-670BA605B302}" type="pres">
      <dgm:prSet presAssocID="{17F6FF3C-EDD8-430D-9255-5170A6468F8C}" presName="textRect" presStyleLbl="revTx" presStyleIdx="0" presStyleCnt="4">
        <dgm:presLayoutVars>
          <dgm:chMax val="1"/>
          <dgm:chPref val="1"/>
        </dgm:presLayoutVars>
      </dgm:prSet>
      <dgm:spPr/>
    </dgm:pt>
    <dgm:pt modelId="{3EB33C67-7716-4CC5-89F9-DEDDB79C2D0A}" type="pres">
      <dgm:prSet presAssocID="{DE37D8AB-7A87-4278-8525-C19DDD65AFA5}" presName="sibTrans" presStyleLbl="sibTrans2D1" presStyleIdx="0" presStyleCnt="0"/>
      <dgm:spPr/>
    </dgm:pt>
    <dgm:pt modelId="{C5D49F4A-D233-47A9-95EF-BFF61EBDF4C4}" type="pres">
      <dgm:prSet presAssocID="{23A2783D-D8AF-464F-992D-90CA20CDB8B4}" presName="compNode" presStyleCnt="0"/>
      <dgm:spPr/>
    </dgm:pt>
    <dgm:pt modelId="{5A06E0D9-18AF-47E1-9AF2-0E48C24765BE}" type="pres">
      <dgm:prSet presAssocID="{23A2783D-D8AF-464F-992D-90CA20CDB8B4}" presName="iconBgRect" presStyleLbl="bgShp" presStyleIdx="1" presStyleCnt="4"/>
      <dgm:spPr/>
    </dgm:pt>
    <dgm:pt modelId="{CE686BE0-8D07-4063-B6F8-B1E9289B277E}" type="pres">
      <dgm:prSet presAssocID="{23A2783D-D8AF-464F-992D-90CA20CDB8B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nfiammabile"/>
        </a:ext>
      </dgm:extLst>
    </dgm:pt>
    <dgm:pt modelId="{74573903-525D-402B-A0D3-85BC90CCF2D9}" type="pres">
      <dgm:prSet presAssocID="{23A2783D-D8AF-464F-992D-90CA20CDB8B4}" presName="spaceRect" presStyleCnt="0"/>
      <dgm:spPr/>
    </dgm:pt>
    <dgm:pt modelId="{F1818D2D-924C-4DC4-8BB2-A9FA92C170BC}" type="pres">
      <dgm:prSet presAssocID="{23A2783D-D8AF-464F-992D-90CA20CDB8B4}" presName="textRect" presStyleLbl="revTx" presStyleIdx="1" presStyleCnt="4">
        <dgm:presLayoutVars>
          <dgm:chMax val="1"/>
          <dgm:chPref val="1"/>
        </dgm:presLayoutVars>
      </dgm:prSet>
      <dgm:spPr/>
    </dgm:pt>
    <dgm:pt modelId="{A6DAB882-8520-45EF-9392-99BAC2726DF5}" type="pres">
      <dgm:prSet presAssocID="{D6F8D8AB-3D5A-414B-A036-2FA128D27746}" presName="sibTrans" presStyleLbl="sibTrans2D1" presStyleIdx="0" presStyleCnt="0"/>
      <dgm:spPr/>
    </dgm:pt>
    <dgm:pt modelId="{DC803F5C-F157-4F58-914F-93C3D630E85C}" type="pres">
      <dgm:prSet presAssocID="{430CD47B-DCA2-4D49-8AFF-BA0261E4E959}" presName="compNode" presStyleCnt="0"/>
      <dgm:spPr/>
    </dgm:pt>
    <dgm:pt modelId="{4F6C57B4-9A67-41D0-8E4B-1644A4452585}" type="pres">
      <dgm:prSet presAssocID="{430CD47B-DCA2-4D49-8AFF-BA0261E4E959}" presName="iconBgRect" presStyleLbl="bgShp" presStyleIdx="2" presStyleCnt="4"/>
      <dgm:spPr/>
    </dgm:pt>
    <dgm:pt modelId="{54205973-93EE-45FB-B739-913DDE2DDE61}" type="pres">
      <dgm:prSet presAssocID="{430CD47B-DCA2-4D49-8AFF-BA0261E4E95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ement truck"/>
        </a:ext>
      </dgm:extLst>
    </dgm:pt>
    <dgm:pt modelId="{797A7CFB-A340-4557-AC3E-EBF9DA5E1CE7}" type="pres">
      <dgm:prSet presAssocID="{430CD47B-DCA2-4D49-8AFF-BA0261E4E959}" presName="spaceRect" presStyleCnt="0"/>
      <dgm:spPr/>
    </dgm:pt>
    <dgm:pt modelId="{48675FC7-E8A3-4158-B656-05DE4805C0E6}" type="pres">
      <dgm:prSet presAssocID="{430CD47B-DCA2-4D49-8AFF-BA0261E4E959}" presName="textRect" presStyleLbl="revTx" presStyleIdx="2" presStyleCnt="4">
        <dgm:presLayoutVars>
          <dgm:chMax val="1"/>
          <dgm:chPref val="1"/>
        </dgm:presLayoutVars>
      </dgm:prSet>
      <dgm:spPr/>
    </dgm:pt>
    <dgm:pt modelId="{08C3D55E-AD46-4977-A010-67D6C7602433}" type="pres">
      <dgm:prSet presAssocID="{69EE1BA5-18A9-4334-AB43-9413150A3131}" presName="sibTrans" presStyleLbl="sibTrans2D1" presStyleIdx="0" presStyleCnt="0"/>
      <dgm:spPr/>
    </dgm:pt>
    <dgm:pt modelId="{CFBE0763-384C-4F47-A478-B1A570DE6B16}" type="pres">
      <dgm:prSet presAssocID="{D7F30AB4-21D5-470E-AD77-4112CD8BDF82}" presName="compNode" presStyleCnt="0"/>
      <dgm:spPr/>
    </dgm:pt>
    <dgm:pt modelId="{DAA9D7B3-1E5D-4F6E-B97D-CB56E22B1568}" type="pres">
      <dgm:prSet presAssocID="{D7F30AB4-21D5-470E-AD77-4112CD8BDF82}" presName="iconBgRect" presStyleLbl="bgShp" presStyleIdx="3" presStyleCnt="4"/>
      <dgm:spPr/>
    </dgm:pt>
    <dgm:pt modelId="{293AAA2D-3DA4-453A-8D2A-D015871A6AA5}" type="pres">
      <dgm:prSet presAssocID="{D7F30AB4-21D5-470E-AD77-4112CD8BDF8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olmoni"/>
        </a:ext>
      </dgm:extLst>
    </dgm:pt>
    <dgm:pt modelId="{A4DDDED9-DDB0-4CA3-A5E0-37E8CDBFDDCB}" type="pres">
      <dgm:prSet presAssocID="{D7F30AB4-21D5-470E-AD77-4112CD8BDF82}" presName="spaceRect" presStyleCnt="0"/>
      <dgm:spPr/>
    </dgm:pt>
    <dgm:pt modelId="{1BD0AF74-7C10-4BA3-A91D-5FBA6DDACD06}" type="pres">
      <dgm:prSet presAssocID="{D7F30AB4-21D5-470E-AD77-4112CD8BDF82}" presName="textRect" presStyleLbl="revTx" presStyleIdx="3" presStyleCnt="4">
        <dgm:presLayoutVars>
          <dgm:chMax val="1"/>
          <dgm:chPref val="1"/>
        </dgm:presLayoutVars>
      </dgm:prSet>
      <dgm:spPr/>
    </dgm:pt>
  </dgm:ptLst>
  <dgm:cxnLst>
    <dgm:cxn modelId="{54D87310-9C93-0F4E-BC26-40D1FD9795AD}" type="presOf" srcId="{17F6FF3C-EDD8-430D-9255-5170A6468F8C}" destId="{3C8EC0E7-986E-4FD6-988A-670BA605B302}" srcOrd="0" destOrd="0" presId="urn:microsoft.com/office/officeart/2018/2/layout/IconCircleList"/>
    <dgm:cxn modelId="{039EBC33-ACA6-3A48-94A0-E175B01048CC}" type="presOf" srcId="{DE37D8AB-7A87-4278-8525-C19DDD65AFA5}" destId="{3EB33C67-7716-4CC5-89F9-DEDDB79C2D0A}" srcOrd="0" destOrd="0" presId="urn:microsoft.com/office/officeart/2018/2/layout/IconCircleList"/>
    <dgm:cxn modelId="{7387AD3C-A48E-E34E-9402-632B1D628EDC}" type="presOf" srcId="{C9DE3DF1-6B0C-4B13-8341-DEDD479677DC}" destId="{D1AF4673-D621-449B-AF1D-F5FCF753F56F}" srcOrd="0" destOrd="0" presId="urn:microsoft.com/office/officeart/2018/2/layout/IconCircleList"/>
    <dgm:cxn modelId="{68C32053-6080-4D12-BAF2-9D10BACE4642}" srcId="{C9DE3DF1-6B0C-4B13-8341-DEDD479677DC}" destId="{430CD47B-DCA2-4D49-8AFF-BA0261E4E959}" srcOrd="2" destOrd="0" parTransId="{51E94489-8FF6-4AB3-90ED-9FE2C9F7EBBB}" sibTransId="{69EE1BA5-18A9-4334-AB43-9413150A3131}"/>
    <dgm:cxn modelId="{519D3F54-A8B1-AA4F-8D98-63A677CECD08}" type="presOf" srcId="{D7F30AB4-21D5-470E-AD77-4112CD8BDF82}" destId="{1BD0AF74-7C10-4BA3-A91D-5FBA6DDACD06}" srcOrd="0" destOrd="0" presId="urn:microsoft.com/office/officeart/2018/2/layout/IconCircleList"/>
    <dgm:cxn modelId="{E03C9F69-19E6-A648-87E4-B48A2B4900DC}" type="presOf" srcId="{430CD47B-DCA2-4D49-8AFF-BA0261E4E959}" destId="{48675FC7-E8A3-4158-B656-05DE4805C0E6}" srcOrd="0" destOrd="0" presId="urn:microsoft.com/office/officeart/2018/2/layout/IconCircleList"/>
    <dgm:cxn modelId="{8CDCF26C-A025-F240-A9A0-D8784DCCA28B}" type="presOf" srcId="{23A2783D-D8AF-464F-992D-90CA20CDB8B4}" destId="{F1818D2D-924C-4DC4-8BB2-A9FA92C170BC}" srcOrd="0" destOrd="0" presId="urn:microsoft.com/office/officeart/2018/2/layout/IconCircleList"/>
    <dgm:cxn modelId="{840BF59B-8A7A-FF4F-9C34-691DF83BE205}" type="presOf" srcId="{D6F8D8AB-3D5A-414B-A036-2FA128D27746}" destId="{A6DAB882-8520-45EF-9392-99BAC2726DF5}" srcOrd="0" destOrd="0" presId="urn:microsoft.com/office/officeart/2018/2/layout/IconCircleList"/>
    <dgm:cxn modelId="{7C6A2B9D-6A81-4D07-AD25-A9EA2B0B4F02}" srcId="{C9DE3DF1-6B0C-4B13-8341-DEDD479677DC}" destId="{23A2783D-D8AF-464F-992D-90CA20CDB8B4}" srcOrd="1" destOrd="0" parTransId="{7E1C3200-19B8-49C2-82AD-56F87BAB10C8}" sibTransId="{D6F8D8AB-3D5A-414B-A036-2FA128D27746}"/>
    <dgm:cxn modelId="{464A24AC-ABA9-423E-829F-2AF88E1CE5D3}" srcId="{C9DE3DF1-6B0C-4B13-8341-DEDD479677DC}" destId="{17F6FF3C-EDD8-430D-9255-5170A6468F8C}" srcOrd="0" destOrd="0" parTransId="{CBB9802F-8663-421C-9DB7-D1E665F34129}" sibTransId="{DE37D8AB-7A87-4278-8525-C19DDD65AFA5}"/>
    <dgm:cxn modelId="{680A13B6-230E-3D43-9241-3D4FC6D614A9}" type="presOf" srcId="{69EE1BA5-18A9-4334-AB43-9413150A3131}" destId="{08C3D55E-AD46-4977-A010-67D6C7602433}" srcOrd="0" destOrd="0" presId="urn:microsoft.com/office/officeart/2018/2/layout/IconCircleList"/>
    <dgm:cxn modelId="{64736ADD-1A86-4F02-881B-210A04121E9F}" srcId="{C9DE3DF1-6B0C-4B13-8341-DEDD479677DC}" destId="{D7F30AB4-21D5-470E-AD77-4112CD8BDF82}" srcOrd="3" destOrd="0" parTransId="{62DA47A4-688C-4CA6-BDC1-82EF1ED98453}" sibTransId="{5E221ED7-BD4F-4F9F-A7BD-727181AD18C6}"/>
    <dgm:cxn modelId="{6422D525-0350-364E-ABB5-D694354626E4}" type="presParOf" srcId="{D1AF4673-D621-449B-AF1D-F5FCF753F56F}" destId="{83204F8C-BE04-41A8-8060-23D62B4ABC04}" srcOrd="0" destOrd="0" presId="urn:microsoft.com/office/officeart/2018/2/layout/IconCircleList"/>
    <dgm:cxn modelId="{6BF52EB4-5912-9E43-AD16-9326E8E4620B}" type="presParOf" srcId="{83204F8C-BE04-41A8-8060-23D62B4ABC04}" destId="{B9426E7F-B87E-4B78-B302-EF6F536A686F}" srcOrd="0" destOrd="0" presId="urn:microsoft.com/office/officeart/2018/2/layout/IconCircleList"/>
    <dgm:cxn modelId="{C996F96C-25C3-1745-A5FD-FD87D5F77000}" type="presParOf" srcId="{B9426E7F-B87E-4B78-B302-EF6F536A686F}" destId="{7C7A4BF0-F4AA-4943-8ABE-39F56A19C88F}" srcOrd="0" destOrd="0" presId="urn:microsoft.com/office/officeart/2018/2/layout/IconCircleList"/>
    <dgm:cxn modelId="{9611B52F-916F-974B-A595-B4423CF0FE53}" type="presParOf" srcId="{B9426E7F-B87E-4B78-B302-EF6F536A686F}" destId="{B547AF25-D361-4449-AA42-246704CABCA6}" srcOrd="1" destOrd="0" presId="urn:microsoft.com/office/officeart/2018/2/layout/IconCircleList"/>
    <dgm:cxn modelId="{C3A03CFC-331B-204E-BC9D-68C4825B73B7}" type="presParOf" srcId="{B9426E7F-B87E-4B78-B302-EF6F536A686F}" destId="{9604B2D8-45C9-4386-BCB8-21A1023657EC}" srcOrd="2" destOrd="0" presId="urn:microsoft.com/office/officeart/2018/2/layout/IconCircleList"/>
    <dgm:cxn modelId="{AB85B692-3F7A-5044-8533-71F511FB3337}" type="presParOf" srcId="{B9426E7F-B87E-4B78-B302-EF6F536A686F}" destId="{3C8EC0E7-986E-4FD6-988A-670BA605B302}" srcOrd="3" destOrd="0" presId="urn:microsoft.com/office/officeart/2018/2/layout/IconCircleList"/>
    <dgm:cxn modelId="{E1F14F18-D905-114D-8463-2588D9CF4869}" type="presParOf" srcId="{83204F8C-BE04-41A8-8060-23D62B4ABC04}" destId="{3EB33C67-7716-4CC5-89F9-DEDDB79C2D0A}" srcOrd="1" destOrd="0" presId="urn:microsoft.com/office/officeart/2018/2/layout/IconCircleList"/>
    <dgm:cxn modelId="{608CF031-8892-224B-AB54-7039EA28A8DC}" type="presParOf" srcId="{83204F8C-BE04-41A8-8060-23D62B4ABC04}" destId="{C5D49F4A-D233-47A9-95EF-BFF61EBDF4C4}" srcOrd="2" destOrd="0" presId="urn:microsoft.com/office/officeart/2018/2/layout/IconCircleList"/>
    <dgm:cxn modelId="{3E0B94DC-EA5A-BF4E-91CF-A8994DDB9D3F}" type="presParOf" srcId="{C5D49F4A-D233-47A9-95EF-BFF61EBDF4C4}" destId="{5A06E0D9-18AF-47E1-9AF2-0E48C24765BE}" srcOrd="0" destOrd="0" presId="urn:microsoft.com/office/officeart/2018/2/layout/IconCircleList"/>
    <dgm:cxn modelId="{8BEFF28C-35C4-A646-8B6F-7E2A48EB545B}" type="presParOf" srcId="{C5D49F4A-D233-47A9-95EF-BFF61EBDF4C4}" destId="{CE686BE0-8D07-4063-B6F8-B1E9289B277E}" srcOrd="1" destOrd="0" presId="urn:microsoft.com/office/officeart/2018/2/layout/IconCircleList"/>
    <dgm:cxn modelId="{E2BDD2B1-030E-B54B-87F4-3B232B8667DB}" type="presParOf" srcId="{C5D49F4A-D233-47A9-95EF-BFF61EBDF4C4}" destId="{74573903-525D-402B-A0D3-85BC90CCF2D9}" srcOrd="2" destOrd="0" presId="urn:microsoft.com/office/officeart/2018/2/layout/IconCircleList"/>
    <dgm:cxn modelId="{3B8C746F-B811-2D49-B658-563283224E71}" type="presParOf" srcId="{C5D49F4A-D233-47A9-95EF-BFF61EBDF4C4}" destId="{F1818D2D-924C-4DC4-8BB2-A9FA92C170BC}" srcOrd="3" destOrd="0" presId="urn:microsoft.com/office/officeart/2018/2/layout/IconCircleList"/>
    <dgm:cxn modelId="{A54C2A85-4B20-6748-B37C-D0DFE710A4AE}" type="presParOf" srcId="{83204F8C-BE04-41A8-8060-23D62B4ABC04}" destId="{A6DAB882-8520-45EF-9392-99BAC2726DF5}" srcOrd="3" destOrd="0" presId="urn:microsoft.com/office/officeart/2018/2/layout/IconCircleList"/>
    <dgm:cxn modelId="{9968D048-D2C2-424F-885E-CFD6BDF6588B}" type="presParOf" srcId="{83204F8C-BE04-41A8-8060-23D62B4ABC04}" destId="{DC803F5C-F157-4F58-914F-93C3D630E85C}" srcOrd="4" destOrd="0" presId="urn:microsoft.com/office/officeart/2018/2/layout/IconCircleList"/>
    <dgm:cxn modelId="{C21250EE-31AF-2945-927F-7BEA5840B4C3}" type="presParOf" srcId="{DC803F5C-F157-4F58-914F-93C3D630E85C}" destId="{4F6C57B4-9A67-41D0-8E4B-1644A4452585}" srcOrd="0" destOrd="0" presId="urn:microsoft.com/office/officeart/2018/2/layout/IconCircleList"/>
    <dgm:cxn modelId="{46C533D2-9703-D946-B3E3-220C89197759}" type="presParOf" srcId="{DC803F5C-F157-4F58-914F-93C3D630E85C}" destId="{54205973-93EE-45FB-B739-913DDE2DDE61}" srcOrd="1" destOrd="0" presId="urn:microsoft.com/office/officeart/2018/2/layout/IconCircleList"/>
    <dgm:cxn modelId="{5FD9813D-76EE-A840-A778-16DE2554B682}" type="presParOf" srcId="{DC803F5C-F157-4F58-914F-93C3D630E85C}" destId="{797A7CFB-A340-4557-AC3E-EBF9DA5E1CE7}" srcOrd="2" destOrd="0" presId="urn:microsoft.com/office/officeart/2018/2/layout/IconCircleList"/>
    <dgm:cxn modelId="{EEE1464A-8627-A54B-9C27-1626530FF92B}" type="presParOf" srcId="{DC803F5C-F157-4F58-914F-93C3D630E85C}" destId="{48675FC7-E8A3-4158-B656-05DE4805C0E6}" srcOrd="3" destOrd="0" presId="urn:microsoft.com/office/officeart/2018/2/layout/IconCircleList"/>
    <dgm:cxn modelId="{0452E905-461A-DB4E-9455-BB66230A21BB}" type="presParOf" srcId="{83204F8C-BE04-41A8-8060-23D62B4ABC04}" destId="{08C3D55E-AD46-4977-A010-67D6C7602433}" srcOrd="5" destOrd="0" presId="urn:microsoft.com/office/officeart/2018/2/layout/IconCircleList"/>
    <dgm:cxn modelId="{D938B2A6-BA03-3E4C-8982-D41D6FB2DB9D}" type="presParOf" srcId="{83204F8C-BE04-41A8-8060-23D62B4ABC04}" destId="{CFBE0763-384C-4F47-A478-B1A570DE6B16}" srcOrd="6" destOrd="0" presId="urn:microsoft.com/office/officeart/2018/2/layout/IconCircleList"/>
    <dgm:cxn modelId="{14980C92-B43A-5642-840D-1DB3947D56F7}" type="presParOf" srcId="{CFBE0763-384C-4F47-A478-B1A570DE6B16}" destId="{DAA9D7B3-1E5D-4F6E-B97D-CB56E22B1568}" srcOrd="0" destOrd="0" presId="urn:microsoft.com/office/officeart/2018/2/layout/IconCircleList"/>
    <dgm:cxn modelId="{1C3A3789-8236-4B4E-B200-0E866939B898}" type="presParOf" srcId="{CFBE0763-384C-4F47-A478-B1A570DE6B16}" destId="{293AAA2D-3DA4-453A-8D2A-D015871A6AA5}" srcOrd="1" destOrd="0" presId="urn:microsoft.com/office/officeart/2018/2/layout/IconCircleList"/>
    <dgm:cxn modelId="{7E37A72C-AA75-0C4F-87D0-7DB9F9DB6257}" type="presParOf" srcId="{CFBE0763-384C-4F47-A478-B1A570DE6B16}" destId="{A4DDDED9-DDB0-4CA3-A5E0-37E8CDBFDDCB}" srcOrd="2" destOrd="0" presId="urn:microsoft.com/office/officeart/2018/2/layout/IconCircleList"/>
    <dgm:cxn modelId="{46D2A47C-2F37-414C-BBD1-8CDAB9C1BA76}" type="presParOf" srcId="{CFBE0763-384C-4F47-A478-B1A570DE6B16}" destId="{1BD0AF74-7C10-4BA3-A91D-5FBA6DDACD0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BDA4E-AFB4-45A8-AB68-0063D1AB2E5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9B3030A-D04D-4F66-AB7A-629E67E08155}">
      <dgm:prSet/>
      <dgm:spPr/>
      <dgm:t>
        <a:bodyPr/>
        <a:lstStyle/>
        <a:p>
          <a:pPr>
            <a:lnSpc>
              <a:spcPct val="100000"/>
            </a:lnSpc>
          </a:pPr>
          <a:r>
            <a:rPr lang="it-IT"/>
            <a:t>Come la Chiesa riflette scientificamente sulla sua prassi</a:t>
          </a:r>
          <a:endParaRPr lang="en-US"/>
        </a:p>
      </dgm:t>
    </dgm:pt>
    <dgm:pt modelId="{921CA25A-970C-495B-9798-DE9521EA5D74}" type="parTrans" cxnId="{DEE7A90F-A20C-4BE0-9522-5A498735E16E}">
      <dgm:prSet/>
      <dgm:spPr/>
      <dgm:t>
        <a:bodyPr/>
        <a:lstStyle/>
        <a:p>
          <a:endParaRPr lang="en-US"/>
        </a:p>
      </dgm:t>
    </dgm:pt>
    <dgm:pt modelId="{B2DA97B2-DDDA-46E8-BE1D-54614CA1457C}" type="sibTrans" cxnId="{DEE7A90F-A20C-4BE0-9522-5A498735E16E}">
      <dgm:prSet/>
      <dgm:spPr/>
      <dgm:t>
        <a:bodyPr/>
        <a:lstStyle/>
        <a:p>
          <a:endParaRPr lang="en-US"/>
        </a:p>
      </dgm:t>
    </dgm:pt>
    <dgm:pt modelId="{A66FF2D6-A824-4BA8-9B46-176DF0FE840C}">
      <dgm:prSet/>
      <dgm:spPr/>
      <dgm:t>
        <a:bodyPr/>
        <a:lstStyle/>
        <a:p>
          <a:pPr>
            <a:lnSpc>
              <a:spcPct val="100000"/>
            </a:lnSpc>
          </a:pPr>
          <a:r>
            <a:rPr lang="it-IT"/>
            <a:t>Comprendere il passato per agire con consapevolezza nel presente</a:t>
          </a:r>
          <a:endParaRPr lang="en-US"/>
        </a:p>
      </dgm:t>
    </dgm:pt>
    <dgm:pt modelId="{743AC50E-14FF-4E83-92DD-B9E82D1F254A}" type="parTrans" cxnId="{07399A8A-1F36-49EC-9363-70D2B0AB0CE2}">
      <dgm:prSet/>
      <dgm:spPr/>
      <dgm:t>
        <a:bodyPr/>
        <a:lstStyle/>
        <a:p>
          <a:endParaRPr lang="en-US"/>
        </a:p>
      </dgm:t>
    </dgm:pt>
    <dgm:pt modelId="{DC86E2E0-CB2F-4868-A209-BB6CE4A66F8C}" type="sibTrans" cxnId="{07399A8A-1F36-49EC-9363-70D2B0AB0CE2}">
      <dgm:prSet/>
      <dgm:spPr/>
      <dgm:t>
        <a:bodyPr/>
        <a:lstStyle/>
        <a:p>
          <a:endParaRPr lang="en-US"/>
        </a:p>
      </dgm:t>
    </dgm:pt>
    <dgm:pt modelId="{05F8DE79-0B36-9841-A91C-38BFD5610644}" type="pres">
      <dgm:prSet presAssocID="{3C7BDA4E-AFB4-45A8-AB68-0063D1AB2E5A}" presName="linear" presStyleCnt="0">
        <dgm:presLayoutVars>
          <dgm:animLvl val="lvl"/>
          <dgm:resizeHandles val="exact"/>
        </dgm:presLayoutVars>
      </dgm:prSet>
      <dgm:spPr/>
    </dgm:pt>
    <dgm:pt modelId="{C2E6C356-2B87-7542-A300-6B724AE977CF}" type="pres">
      <dgm:prSet presAssocID="{79B3030A-D04D-4F66-AB7A-629E67E08155}" presName="parentText" presStyleLbl="node1" presStyleIdx="0" presStyleCnt="2">
        <dgm:presLayoutVars>
          <dgm:chMax val="0"/>
          <dgm:bulletEnabled val="1"/>
        </dgm:presLayoutVars>
      </dgm:prSet>
      <dgm:spPr/>
    </dgm:pt>
    <dgm:pt modelId="{10E69C25-CB33-7846-BA38-AA20F36AAB4A}" type="pres">
      <dgm:prSet presAssocID="{B2DA97B2-DDDA-46E8-BE1D-54614CA1457C}" presName="spacer" presStyleCnt="0"/>
      <dgm:spPr/>
    </dgm:pt>
    <dgm:pt modelId="{A2BD0979-9D82-C741-81EA-92710FC86526}" type="pres">
      <dgm:prSet presAssocID="{A66FF2D6-A824-4BA8-9B46-176DF0FE840C}" presName="parentText" presStyleLbl="node1" presStyleIdx="1" presStyleCnt="2">
        <dgm:presLayoutVars>
          <dgm:chMax val="0"/>
          <dgm:bulletEnabled val="1"/>
        </dgm:presLayoutVars>
      </dgm:prSet>
      <dgm:spPr/>
    </dgm:pt>
  </dgm:ptLst>
  <dgm:cxnLst>
    <dgm:cxn modelId="{DEE7A90F-A20C-4BE0-9522-5A498735E16E}" srcId="{3C7BDA4E-AFB4-45A8-AB68-0063D1AB2E5A}" destId="{79B3030A-D04D-4F66-AB7A-629E67E08155}" srcOrd="0" destOrd="0" parTransId="{921CA25A-970C-495B-9798-DE9521EA5D74}" sibTransId="{B2DA97B2-DDDA-46E8-BE1D-54614CA1457C}"/>
    <dgm:cxn modelId="{46E9EB15-CDF6-414B-9C78-D3037EFDF622}" type="presOf" srcId="{79B3030A-D04D-4F66-AB7A-629E67E08155}" destId="{C2E6C356-2B87-7542-A300-6B724AE977CF}" srcOrd="0" destOrd="0" presId="urn:microsoft.com/office/officeart/2005/8/layout/vList2"/>
    <dgm:cxn modelId="{07399A8A-1F36-49EC-9363-70D2B0AB0CE2}" srcId="{3C7BDA4E-AFB4-45A8-AB68-0063D1AB2E5A}" destId="{A66FF2D6-A824-4BA8-9B46-176DF0FE840C}" srcOrd="1" destOrd="0" parTransId="{743AC50E-14FF-4E83-92DD-B9E82D1F254A}" sibTransId="{DC86E2E0-CB2F-4868-A209-BB6CE4A66F8C}"/>
    <dgm:cxn modelId="{257E29A5-05EE-504D-8000-A14AFF96804A}" type="presOf" srcId="{3C7BDA4E-AFB4-45A8-AB68-0063D1AB2E5A}" destId="{05F8DE79-0B36-9841-A91C-38BFD5610644}" srcOrd="0" destOrd="0" presId="urn:microsoft.com/office/officeart/2005/8/layout/vList2"/>
    <dgm:cxn modelId="{02263CBF-2AD0-1145-A6DE-EBE819027F62}" type="presOf" srcId="{A66FF2D6-A824-4BA8-9B46-176DF0FE840C}" destId="{A2BD0979-9D82-C741-81EA-92710FC86526}" srcOrd="0" destOrd="0" presId="urn:microsoft.com/office/officeart/2005/8/layout/vList2"/>
    <dgm:cxn modelId="{FAB6DF45-36B8-4743-850A-924A23DE7699}" type="presParOf" srcId="{05F8DE79-0B36-9841-A91C-38BFD5610644}" destId="{C2E6C356-2B87-7542-A300-6B724AE977CF}" srcOrd="0" destOrd="0" presId="urn:microsoft.com/office/officeart/2005/8/layout/vList2"/>
    <dgm:cxn modelId="{21E20B88-C175-DC43-9FA7-BD687B42EA59}" type="presParOf" srcId="{05F8DE79-0B36-9841-A91C-38BFD5610644}" destId="{10E69C25-CB33-7846-BA38-AA20F36AAB4A}" srcOrd="1" destOrd="0" presId="urn:microsoft.com/office/officeart/2005/8/layout/vList2"/>
    <dgm:cxn modelId="{ECCE24EE-8917-3940-8AFE-F01A25071F7E}" type="presParOf" srcId="{05F8DE79-0B36-9841-A91C-38BFD5610644}" destId="{A2BD0979-9D82-C741-81EA-92710FC8652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D64CBA-A498-4923-B17A-E026D809B36B}"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DC851316-16EF-47AC-93DD-49D36C574906}">
      <dgm:prSet/>
      <dgm:spPr/>
      <dgm:t>
        <a:bodyPr/>
        <a:lstStyle/>
        <a:p>
          <a:r>
            <a:rPr lang="it-IT"/>
            <a:t>L'iniziativa imperiale di Maria Teresa d'Austria nel Settecento</a:t>
          </a:r>
          <a:endParaRPr lang="en-US"/>
        </a:p>
      </dgm:t>
    </dgm:pt>
    <dgm:pt modelId="{1CEEE93E-1B2B-4FE8-A1B7-C7071FBB447D}" type="parTrans" cxnId="{1B2CA8B8-618B-4C76-B3F3-54A821F873F7}">
      <dgm:prSet/>
      <dgm:spPr/>
      <dgm:t>
        <a:bodyPr/>
        <a:lstStyle/>
        <a:p>
          <a:endParaRPr lang="en-US"/>
        </a:p>
      </dgm:t>
    </dgm:pt>
    <dgm:pt modelId="{9B6F5E38-48F5-4EE7-BF64-7D6E2B1049A3}" type="sibTrans" cxnId="{1B2CA8B8-618B-4C76-B3F3-54A821F873F7}">
      <dgm:prSet phldrT="1" phldr="0"/>
      <dgm:spPr/>
      <dgm:t>
        <a:bodyPr/>
        <a:lstStyle/>
        <a:p>
          <a:r>
            <a:rPr lang="en-US"/>
            <a:t>1</a:t>
          </a:r>
        </a:p>
      </dgm:t>
    </dgm:pt>
    <dgm:pt modelId="{B161566D-AD1B-4642-8A0B-A0F580E380C4}">
      <dgm:prSet/>
      <dgm:spPr/>
      <dgm:t>
        <a:bodyPr/>
        <a:lstStyle/>
        <a:p>
          <a:r>
            <a:rPr lang="it-IT"/>
            <a:t>Il primo piano di studi dell'abate Rautenstrauch al Theresianum di Vienna</a:t>
          </a:r>
          <a:endParaRPr lang="en-US"/>
        </a:p>
      </dgm:t>
    </dgm:pt>
    <dgm:pt modelId="{F511642B-1229-4A80-A88D-CC74A2515BD0}" type="parTrans" cxnId="{59013CEE-59D0-49A1-92E2-3B50C3F96B61}">
      <dgm:prSet/>
      <dgm:spPr/>
      <dgm:t>
        <a:bodyPr/>
        <a:lstStyle/>
        <a:p>
          <a:endParaRPr lang="en-US"/>
        </a:p>
      </dgm:t>
    </dgm:pt>
    <dgm:pt modelId="{C69EC498-48C0-4324-B03A-008A7001C149}" type="sibTrans" cxnId="{59013CEE-59D0-49A1-92E2-3B50C3F96B61}">
      <dgm:prSet phldrT="2" phldr="0"/>
      <dgm:spPr/>
      <dgm:t>
        <a:bodyPr/>
        <a:lstStyle/>
        <a:p>
          <a:r>
            <a:rPr lang="en-US"/>
            <a:t>2</a:t>
          </a:r>
        </a:p>
      </dgm:t>
    </dgm:pt>
    <dgm:pt modelId="{6658E981-392D-4F57-B3E2-A1206BC5C423}">
      <dgm:prSet/>
      <dgm:spPr/>
      <dgm:t>
        <a:bodyPr/>
        <a:lstStyle/>
        <a:p>
          <a:r>
            <a:rPr lang="it-IT"/>
            <a:t>Un fine iniziale utilitaristico e civile: formare parroci come "buoni funzionari"</a:t>
          </a:r>
          <a:endParaRPr lang="en-US"/>
        </a:p>
      </dgm:t>
    </dgm:pt>
    <dgm:pt modelId="{8FF97544-0502-4945-80E7-FFC68A424A0D}" type="parTrans" cxnId="{4731A589-D39F-4CE7-9C7B-C551D3FA85C8}">
      <dgm:prSet/>
      <dgm:spPr/>
      <dgm:t>
        <a:bodyPr/>
        <a:lstStyle/>
        <a:p>
          <a:endParaRPr lang="en-US"/>
        </a:p>
      </dgm:t>
    </dgm:pt>
    <dgm:pt modelId="{CF52543B-A97E-4140-A7DC-FA0B26FF8DA3}" type="sibTrans" cxnId="{4731A589-D39F-4CE7-9C7B-C551D3FA85C8}">
      <dgm:prSet phldrT="3" phldr="0"/>
      <dgm:spPr/>
      <dgm:t>
        <a:bodyPr/>
        <a:lstStyle/>
        <a:p>
          <a:r>
            <a:rPr lang="en-US"/>
            <a:t>3</a:t>
          </a:r>
        </a:p>
      </dgm:t>
    </dgm:pt>
    <dgm:pt modelId="{16286125-305B-FD48-B744-F49984A62617}" type="pres">
      <dgm:prSet presAssocID="{82D64CBA-A498-4923-B17A-E026D809B36B}" presName="Name0" presStyleCnt="0">
        <dgm:presLayoutVars>
          <dgm:animLvl val="lvl"/>
          <dgm:resizeHandles val="exact"/>
        </dgm:presLayoutVars>
      </dgm:prSet>
      <dgm:spPr/>
    </dgm:pt>
    <dgm:pt modelId="{C6F19DD2-595F-3E40-B4D1-A4534AF90A27}" type="pres">
      <dgm:prSet presAssocID="{DC851316-16EF-47AC-93DD-49D36C574906}" presName="compositeNode" presStyleCnt="0">
        <dgm:presLayoutVars>
          <dgm:bulletEnabled val="1"/>
        </dgm:presLayoutVars>
      </dgm:prSet>
      <dgm:spPr/>
    </dgm:pt>
    <dgm:pt modelId="{EE49D53C-0E46-AB46-9C38-F5EEB09D1F69}" type="pres">
      <dgm:prSet presAssocID="{DC851316-16EF-47AC-93DD-49D36C574906}" presName="bgRect" presStyleLbl="bgAccFollowNode1" presStyleIdx="0" presStyleCnt="3"/>
      <dgm:spPr/>
    </dgm:pt>
    <dgm:pt modelId="{6AB9BDB9-3B49-B041-AF23-B2E24F820C56}" type="pres">
      <dgm:prSet presAssocID="{9B6F5E38-48F5-4EE7-BF64-7D6E2B1049A3}" presName="sibTransNodeCircle" presStyleLbl="alignNode1" presStyleIdx="0" presStyleCnt="6">
        <dgm:presLayoutVars>
          <dgm:chMax val="0"/>
          <dgm:bulletEnabled/>
        </dgm:presLayoutVars>
      </dgm:prSet>
      <dgm:spPr/>
    </dgm:pt>
    <dgm:pt modelId="{A1DF217D-F63A-6B4D-8726-9A13321F1B24}" type="pres">
      <dgm:prSet presAssocID="{DC851316-16EF-47AC-93DD-49D36C574906}" presName="bottomLine" presStyleLbl="alignNode1" presStyleIdx="1" presStyleCnt="6">
        <dgm:presLayoutVars/>
      </dgm:prSet>
      <dgm:spPr/>
    </dgm:pt>
    <dgm:pt modelId="{6AA21A4D-386A-DE44-BFB1-2D52696C8EE6}" type="pres">
      <dgm:prSet presAssocID="{DC851316-16EF-47AC-93DD-49D36C574906}" presName="nodeText" presStyleLbl="bgAccFollowNode1" presStyleIdx="0" presStyleCnt="3">
        <dgm:presLayoutVars>
          <dgm:bulletEnabled val="1"/>
        </dgm:presLayoutVars>
      </dgm:prSet>
      <dgm:spPr/>
    </dgm:pt>
    <dgm:pt modelId="{0AFC2AF1-67A3-474D-9F90-9E996654F4EF}" type="pres">
      <dgm:prSet presAssocID="{9B6F5E38-48F5-4EE7-BF64-7D6E2B1049A3}" presName="sibTrans" presStyleCnt="0"/>
      <dgm:spPr/>
    </dgm:pt>
    <dgm:pt modelId="{396A1B43-D023-7348-A755-BDFF95D0CADC}" type="pres">
      <dgm:prSet presAssocID="{B161566D-AD1B-4642-8A0B-A0F580E380C4}" presName="compositeNode" presStyleCnt="0">
        <dgm:presLayoutVars>
          <dgm:bulletEnabled val="1"/>
        </dgm:presLayoutVars>
      </dgm:prSet>
      <dgm:spPr/>
    </dgm:pt>
    <dgm:pt modelId="{304909E2-52F0-F841-A5DC-76F86A41B610}" type="pres">
      <dgm:prSet presAssocID="{B161566D-AD1B-4642-8A0B-A0F580E380C4}" presName="bgRect" presStyleLbl="bgAccFollowNode1" presStyleIdx="1" presStyleCnt="3"/>
      <dgm:spPr/>
    </dgm:pt>
    <dgm:pt modelId="{74989A8C-26E2-3646-AE69-335114CC0373}" type="pres">
      <dgm:prSet presAssocID="{C69EC498-48C0-4324-B03A-008A7001C149}" presName="sibTransNodeCircle" presStyleLbl="alignNode1" presStyleIdx="2" presStyleCnt="6">
        <dgm:presLayoutVars>
          <dgm:chMax val="0"/>
          <dgm:bulletEnabled/>
        </dgm:presLayoutVars>
      </dgm:prSet>
      <dgm:spPr/>
    </dgm:pt>
    <dgm:pt modelId="{5FDED7BB-859B-0C47-83F8-E87F699FFB31}" type="pres">
      <dgm:prSet presAssocID="{B161566D-AD1B-4642-8A0B-A0F580E380C4}" presName="bottomLine" presStyleLbl="alignNode1" presStyleIdx="3" presStyleCnt="6">
        <dgm:presLayoutVars/>
      </dgm:prSet>
      <dgm:spPr/>
    </dgm:pt>
    <dgm:pt modelId="{CB772C33-1821-9C44-A297-957447D4C932}" type="pres">
      <dgm:prSet presAssocID="{B161566D-AD1B-4642-8A0B-A0F580E380C4}" presName="nodeText" presStyleLbl="bgAccFollowNode1" presStyleIdx="1" presStyleCnt="3">
        <dgm:presLayoutVars>
          <dgm:bulletEnabled val="1"/>
        </dgm:presLayoutVars>
      </dgm:prSet>
      <dgm:spPr/>
    </dgm:pt>
    <dgm:pt modelId="{CD1F6193-0247-274C-B6FF-A3453C593EB4}" type="pres">
      <dgm:prSet presAssocID="{C69EC498-48C0-4324-B03A-008A7001C149}" presName="sibTrans" presStyleCnt="0"/>
      <dgm:spPr/>
    </dgm:pt>
    <dgm:pt modelId="{58699AAF-2328-5F42-AB4B-04CEFB7BA85F}" type="pres">
      <dgm:prSet presAssocID="{6658E981-392D-4F57-B3E2-A1206BC5C423}" presName="compositeNode" presStyleCnt="0">
        <dgm:presLayoutVars>
          <dgm:bulletEnabled val="1"/>
        </dgm:presLayoutVars>
      </dgm:prSet>
      <dgm:spPr/>
    </dgm:pt>
    <dgm:pt modelId="{EE709EC8-7368-1A4F-B1B8-2690766979B5}" type="pres">
      <dgm:prSet presAssocID="{6658E981-392D-4F57-B3E2-A1206BC5C423}" presName="bgRect" presStyleLbl="bgAccFollowNode1" presStyleIdx="2" presStyleCnt="3"/>
      <dgm:spPr/>
    </dgm:pt>
    <dgm:pt modelId="{0647DDD5-13F4-F944-BB5D-125B93607A3B}" type="pres">
      <dgm:prSet presAssocID="{CF52543B-A97E-4140-A7DC-FA0B26FF8DA3}" presName="sibTransNodeCircle" presStyleLbl="alignNode1" presStyleIdx="4" presStyleCnt="6">
        <dgm:presLayoutVars>
          <dgm:chMax val="0"/>
          <dgm:bulletEnabled/>
        </dgm:presLayoutVars>
      </dgm:prSet>
      <dgm:spPr/>
    </dgm:pt>
    <dgm:pt modelId="{AF42A263-D991-C849-B863-3254D40D3B72}" type="pres">
      <dgm:prSet presAssocID="{6658E981-392D-4F57-B3E2-A1206BC5C423}" presName="bottomLine" presStyleLbl="alignNode1" presStyleIdx="5" presStyleCnt="6">
        <dgm:presLayoutVars/>
      </dgm:prSet>
      <dgm:spPr/>
    </dgm:pt>
    <dgm:pt modelId="{B9801248-7B33-3E40-A7FF-E7719B78F1E1}" type="pres">
      <dgm:prSet presAssocID="{6658E981-392D-4F57-B3E2-A1206BC5C423}" presName="nodeText" presStyleLbl="bgAccFollowNode1" presStyleIdx="2" presStyleCnt="3">
        <dgm:presLayoutVars>
          <dgm:bulletEnabled val="1"/>
        </dgm:presLayoutVars>
      </dgm:prSet>
      <dgm:spPr/>
    </dgm:pt>
  </dgm:ptLst>
  <dgm:cxnLst>
    <dgm:cxn modelId="{46DF6533-2FB6-B446-BE1B-1E2D24586B76}" type="presOf" srcId="{9B6F5E38-48F5-4EE7-BF64-7D6E2B1049A3}" destId="{6AB9BDB9-3B49-B041-AF23-B2E24F820C56}" srcOrd="0" destOrd="0" presId="urn:microsoft.com/office/officeart/2016/7/layout/BasicLinearProcessNumbered"/>
    <dgm:cxn modelId="{CC4A5A4D-99D6-E94D-A630-EF7F7D62FBC3}" type="presOf" srcId="{82D64CBA-A498-4923-B17A-E026D809B36B}" destId="{16286125-305B-FD48-B744-F49984A62617}" srcOrd="0" destOrd="0" presId="urn:microsoft.com/office/officeart/2016/7/layout/BasicLinearProcessNumbered"/>
    <dgm:cxn modelId="{81EABD54-0944-414B-8B36-8FB2C0238D55}" type="presOf" srcId="{C69EC498-48C0-4324-B03A-008A7001C149}" destId="{74989A8C-26E2-3646-AE69-335114CC0373}" srcOrd="0" destOrd="0" presId="urn:microsoft.com/office/officeart/2016/7/layout/BasicLinearProcessNumbered"/>
    <dgm:cxn modelId="{C4CA4C64-BBC6-F24C-A63E-F8AC0100A170}" type="presOf" srcId="{DC851316-16EF-47AC-93DD-49D36C574906}" destId="{EE49D53C-0E46-AB46-9C38-F5EEB09D1F69}" srcOrd="0" destOrd="0" presId="urn:microsoft.com/office/officeart/2016/7/layout/BasicLinearProcessNumbered"/>
    <dgm:cxn modelId="{BA71A77C-9E30-9447-AD7F-C33EFADEBB82}" type="presOf" srcId="{6658E981-392D-4F57-B3E2-A1206BC5C423}" destId="{B9801248-7B33-3E40-A7FF-E7719B78F1E1}" srcOrd="1" destOrd="0" presId="urn:microsoft.com/office/officeart/2016/7/layout/BasicLinearProcessNumbered"/>
    <dgm:cxn modelId="{4731A589-D39F-4CE7-9C7B-C551D3FA85C8}" srcId="{82D64CBA-A498-4923-B17A-E026D809B36B}" destId="{6658E981-392D-4F57-B3E2-A1206BC5C423}" srcOrd="2" destOrd="0" parTransId="{8FF97544-0502-4945-80E7-FFC68A424A0D}" sibTransId="{CF52543B-A97E-4140-A7DC-FA0B26FF8DA3}"/>
    <dgm:cxn modelId="{2A231A99-A232-A64D-A053-6E51B5A5B893}" type="presOf" srcId="{6658E981-392D-4F57-B3E2-A1206BC5C423}" destId="{EE709EC8-7368-1A4F-B1B8-2690766979B5}" srcOrd="0" destOrd="0" presId="urn:microsoft.com/office/officeart/2016/7/layout/BasicLinearProcessNumbered"/>
    <dgm:cxn modelId="{B7215AA8-F78A-E141-AC63-1E657BB46618}" type="presOf" srcId="{DC851316-16EF-47AC-93DD-49D36C574906}" destId="{6AA21A4D-386A-DE44-BFB1-2D52696C8EE6}" srcOrd="1" destOrd="0" presId="urn:microsoft.com/office/officeart/2016/7/layout/BasicLinearProcessNumbered"/>
    <dgm:cxn modelId="{409A04B1-8012-0E42-A33E-746C30318A5A}" type="presOf" srcId="{B161566D-AD1B-4642-8A0B-A0F580E380C4}" destId="{CB772C33-1821-9C44-A297-957447D4C932}" srcOrd="1" destOrd="0" presId="urn:microsoft.com/office/officeart/2016/7/layout/BasicLinearProcessNumbered"/>
    <dgm:cxn modelId="{1B2CA8B8-618B-4C76-B3F3-54A821F873F7}" srcId="{82D64CBA-A498-4923-B17A-E026D809B36B}" destId="{DC851316-16EF-47AC-93DD-49D36C574906}" srcOrd="0" destOrd="0" parTransId="{1CEEE93E-1B2B-4FE8-A1B7-C7071FBB447D}" sibTransId="{9B6F5E38-48F5-4EE7-BF64-7D6E2B1049A3}"/>
    <dgm:cxn modelId="{7BE989BB-4783-BF40-83FE-85D6D54E5183}" type="presOf" srcId="{B161566D-AD1B-4642-8A0B-A0F580E380C4}" destId="{304909E2-52F0-F841-A5DC-76F86A41B610}" srcOrd="0" destOrd="0" presId="urn:microsoft.com/office/officeart/2016/7/layout/BasicLinearProcessNumbered"/>
    <dgm:cxn modelId="{A673E5DC-EDBB-D44D-BA2B-DB41843FA1E6}" type="presOf" srcId="{CF52543B-A97E-4140-A7DC-FA0B26FF8DA3}" destId="{0647DDD5-13F4-F944-BB5D-125B93607A3B}" srcOrd="0" destOrd="0" presId="urn:microsoft.com/office/officeart/2016/7/layout/BasicLinearProcessNumbered"/>
    <dgm:cxn modelId="{59013CEE-59D0-49A1-92E2-3B50C3F96B61}" srcId="{82D64CBA-A498-4923-B17A-E026D809B36B}" destId="{B161566D-AD1B-4642-8A0B-A0F580E380C4}" srcOrd="1" destOrd="0" parTransId="{F511642B-1229-4A80-A88D-CC74A2515BD0}" sibTransId="{C69EC498-48C0-4324-B03A-008A7001C149}"/>
    <dgm:cxn modelId="{84765F5C-885E-C741-BAA8-B8E89844A2EC}" type="presParOf" srcId="{16286125-305B-FD48-B744-F49984A62617}" destId="{C6F19DD2-595F-3E40-B4D1-A4534AF90A27}" srcOrd="0" destOrd="0" presId="urn:microsoft.com/office/officeart/2016/7/layout/BasicLinearProcessNumbered"/>
    <dgm:cxn modelId="{58EDB4DF-970D-3F45-B7DD-E3450F862DF0}" type="presParOf" srcId="{C6F19DD2-595F-3E40-B4D1-A4534AF90A27}" destId="{EE49D53C-0E46-AB46-9C38-F5EEB09D1F69}" srcOrd="0" destOrd="0" presId="urn:microsoft.com/office/officeart/2016/7/layout/BasicLinearProcessNumbered"/>
    <dgm:cxn modelId="{B1E0E43F-445C-A449-8C11-3068160EA4E6}" type="presParOf" srcId="{C6F19DD2-595F-3E40-B4D1-A4534AF90A27}" destId="{6AB9BDB9-3B49-B041-AF23-B2E24F820C56}" srcOrd="1" destOrd="0" presId="urn:microsoft.com/office/officeart/2016/7/layout/BasicLinearProcessNumbered"/>
    <dgm:cxn modelId="{A7B514D0-4360-ED48-A064-68C668A45214}" type="presParOf" srcId="{C6F19DD2-595F-3E40-B4D1-A4534AF90A27}" destId="{A1DF217D-F63A-6B4D-8726-9A13321F1B24}" srcOrd="2" destOrd="0" presId="urn:microsoft.com/office/officeart/2016/7/layout/BasicLinearProcessNumbered"/>
    <dgm:cxn modelId="{B218DF29-75E3-F240-8E50-164AF19DEFB1}" type="presParOf" srcId="{C6F19DD2-595F-3E40-B4D1-A4534AF90A27}" destId="{6AA21A4D-386A-DE44-BFB1-2D52696C8EE6}" srcOrd="3" destOrd="0" presId="urn:microsoft.com/office/officeart/2016/7/layout/BasicLinearProcessNumbered"/>
    <dgm:cxn modelId="{04D2D1F7-1C2D-0045-A7A0-4429B5910653}" type="presParOf" srcId="{16286125-305B-FD48-B744-F49984A62617}" destId="{0AFC2AF1-67A3-474D-9F90-9E996654F4EF}" srcOrd="1" destOrd="0" presId="urn:microsoft.com/office/officeart/2016/7/layout/BasicLinearProcessNumbered"/>
    <dgm:cxn modelId="{DFB392A4-9063-594F-8C84-3D162FAD5A0A}" type="presParOf" srcId="{16286125-305B-FD48-B744-F49984A62617}" destId="{396A1B43-D023-7348-A755-BDFF95D0CADC}" srcOrd="2" destOrd="0" presId="urn:microsoft.com/office/officeart/2016/7/layout/BasicLinearProcessNumbered"/>
    <dgm:cxn modelId="{61D7A45E-1056-A241-89B4-14F37E5E55DA}" type="presParOf" srcId="{396A1B43-D023-7348-A755-BDFF95D0CADC}" destId="{304909E2-52F0-F841-A5DC-76F86A41B610}" srcOrd="0" destOrd="0" presId="urn:microsoft.com/office/officeart/2016/7/layout/BasicLinearProcessNumbered"/>
    <dgm:cxn modelId="{5136B75B-A19B-4147-976F-B3CF072291B7}" type="presParOf" srcId="{396A1B43-D023-7348-A755-BDFF95D0CADC}" destId="{74989A8C-26E2-3646-AE69-335114CC0373}" srcOrd="1" destOrd="0" presId="urn:microsoft.com/office/officeart/2016/7/layout/BasicLinearProcessNumbered"/>
    <dgm:cxn modelId="{BB151A13-40BB-CB41-9F35-49AB983F0A2F}" type="presParOf" srcId="{396A1B43-D023-7348-A755-BDFF95D0CADC}" destId="{5FDED7BB-859B-0C47-83F8-E87F699FFB31}" srcOrd="2" destOrd="0" presId="urn:microsoft.com/office/officeart/2016/7/layout/BasicLinearProcessNumbered"/>
    <dgm:cxn modelId="{1266004D-96A0-3C47-9D08-3846BD142E8B}" type="presParOf" srcId="{396A1B43-D023-7348-A755-BDFF95D0CADC}" destId="{CB772C33-1821-9C44-A297-957447D4C932}" srcOrd="3" destOrd="0" presId="urn:microsoft.com/office/officeart/2016/7/layout/BasicLinearProcessNumbered"/>
    <dgm:cxn modelId="{A223456E-B722-284E-8A64-BAB2EC230BDE}" type="presParOf" srcId="{16286125-305B-FD48-B744-F49984A62617}" destId="{CD1F6193-0247-274C-B6FF-A3453C593EB4}" srcOrd="3" destOrd="0" presId="urn:microsoft.com/office/officeart/2016/7/layout/BasicLinearProcessNumbered"/>
    <dgm:cxn modelId="{76E03C77-4811-D648-990A-0FE2D94F6ACC}" type="presParOf" srcId="{16286125-305B-FD48-B744-F49984A62617}" destId="{58699AAF-2328-5F42-AB4B-04CEFB7BA85F}" srcOrd="4" destOrd="0" presId="urn:microsoft.com/office/officeart/2016/7/layout/BasicLinearProcessNumbered"/>
    <dgm:cxn modelId="{553B4237-6A70-0B40-ABE9-02787CB17DDD}" type="presParOf" srcId="{58699AAF-2328-5F42-AB4B-04CEFB7BA85F}" destId="{EE709EC8-7368-1A4F-B1B8-2690766979B5}" srcOrd="0" destOrd="0" presId="urn:microsoft.com/office/officeart/2016/7/layout/BasicLinearProcessNumbered"/>
    <dgm:cxn modelId="{BCDD3695-8D51-6F40-88B5-927B44204E3D}" type="presParOf" srcId="{58699AAF-2328-5F42-AB4B-04CEFB7BA85F}" destId="{0647DDD5-13F4-F944-BB5D-125B93607A3B}" srcOrd="1" destOrd="0" presId="urn:microsoft.com/office/officeart/2016/7/layout/BasicLinearProcessNumbered"/>
    <dgm:cxn modelId="{F10BC47D-AA6E-2D47-BD7F-17234C22EFCB}" type="presParOf" srcId="{58699AAF-2328-5F42-AB4B-04CEFB7BA85F}" destId="{AF42A263-D991-C849-B863-3254D40D3B72}" srcOrd="2" destOrd="0" presId="urn:microsoft.com/office/officeart/2016/7/layout/BasicLinearProcessNumbered"/>
    <dgm:cxn modelId="{ACCED101-5D89-634A-901B-B18F0A5ED7F5}" type="presParOf" srcId="{58699AAF-2328-5F42-AB4B-04CEFB7BA85F}" destId="{B9801248-7B33-3E40-A7FF-E7719B78F1E1}"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1CA223-4F61-49DC-8B93-353C3BFA02C2}" type="doc">
      <dgm:prSet loTypeId="urn:microsoft.com/office/officeart/2008/layout/LinedList" loCatId="list" qsTypeId="urn:microsoft.com/office/officeart/2005/8/quickstyle/simple4" qsCatId="simple" csTypeId="urn:microsoft.com/office/officeart/2005/8/colors/accent1_2" csCatId="accent1"/>
      <dgm:spPr/>
      <dgm:t>
        <a:bodyPr/>
        <a:lstStyle/>
        <a:p>
          <a:endParaRPr lang="en-US"/>
        </a:p>
      </dgm:t>
    </dgm:pt>
    <dgm:pt modelId="{08A919E6-0CAE-4338-8CEE-AA020B0E278C}">
      <dgm:prSet/>
      <dgm:spPr/>
      <dgm:t>
        <a:bodyPr/>
        <a:lstStyle/>
        <a:p>
          <a:r>
            <a:rPr lang="it-IT"/>
            <a:t>La Scuola di Tubinga (Ottocento): la Chiesa intesa come organismo spirituale e vivo</a:t>
          </a:r>
          <a:endParaRPr lang="en-US"/>
        </a:p>
      </dgm:t>
    </dgm:pt>
    <dgm:pt modelId="{AEE67AC3-6F00-41AD-99A6-952D8912243D}" type="parTrans" cxnId="{CA8359D9-8AF3-4E63-9082-FFFDC28C2771}">
      <dgm:prSet/>
      <dgm:spPr/>
      <dgm:t>
        <a:bodyPr/>
        <a:lstStyle/>
        <a:p>
          <a:endParaRPr lang="en-US"/>
        </a:p>
      </dgm:t>
    </dgm:pt>
    <dgm:pt modelId="{D22E2F52-22D3-45F1-AAF2-44156AFA4216}" type="sibTrans" cxnId="{CA8359D9-8AF3-4E63-9082-FFFDC28C2771}">
      <dgm:prSet/>
      <dgm:spPr/>
      <dgm:t>
        <a:bodyPr/>
        <a:lstStyle/>
        <a:p>
          <a:endParaRPr lang="en-US"/>
        </a:p>
      </dgm:t>
    </dgm:pt>
    <dgm:pt modelId="{52ECDBC9-1BE6-4ABA-A991-49084806ACE2}">
      <dgm:prSet/>
      <dgm:spPr/>
      <dgm:t>
        <a:bodyPr/>
        <a:lstStyle/>
        <a:p>
          <a:r>
            <a:rPr lang="it-IT"/>
            <a:t>Gaudium et Spes (1962): la teologia si apre al dialogo empatico con il mondo moderno</a:t>
          </a:r>
          <a:endParaRPr lang="en-US"/>
        </a:p>
      </dgm:t>
    </dgm:pt>
    <dgm:pt modelId="{C590C198-4A3F-47EF-9BB1-9B5CF9C19C89}" type="parTrans" cxnId="{A20B03EC-E29E-4DC4-ABE2-3922AD49FFB3}">
      <dgm:prSet/>
      <dgm:spPr/>
      <dgm:t>
        <a:bodyPr/>
        <a:lstStyle/>
        <a:p>
          <a:endParaRPr lang="en-US"/>
        </a:p>
      </dgm:t>
    </dgm:pt>
    <dgm:pt modelId="{F5009420-2751-49ED-9B1C-392325FDAF0E}" type="sibTrans" cxnId="{A20B03EC-E29E-4DC4-ABE2-3922AD49FFB3}">
      <dgm:prSet/>
      <dgm:spPr/>
      <dgm:t>
        <a:bodyPr/>
        <a:lstStyle/>
        <a:p>
          <a:endParaRPr lang="en-US"/>
        </a:p>
      </dgm:t>
    </dgm:pt>
    <dgm:pt modelId="{9A142CBD-9F05-454D-B851-CA806A3E42B3}">
      <dgm:prSet/>
      <dgm:spPr/>
      <dgm:t>
        <a:bodyPr/>
        <a:lstStyle/>
        <a:p>
          <a:r>
            <a:rPr lang="it-IT"/>
            <a:t>Il passaggio definitivo da una pastorale burocratica a una pastorale di ascolto </a:t>
          </a:r>
          <a:endParaRPr lang="en-US"/>
        </a:p>
      </dgm:t>
    </dgm:pt>
    <dgm:pt modelId="{49CDF0C0-8D3C-4682-B616-9F004AA13D4B}" type="parTrans" cxnId="{63262C29-3F72-4707-8179-501BF1BBAF3D}">
      <dgm:prSet/>
      <dgm:spPr/>
      <dgm:t>
        <a:bodyPr/>
        <a:lstStyle/>
        <a:p>
          <a:endParaRPr lang="en-US"/>
        </a:p>
      </dgm:t>
    </dgm:pt>
    <dgm:pt modelId="{A73D291D-8C5F-462E-A12C-196F46DED4C3}" type="sibTrans" cxnId="{63262C29-3F72-4707-8179-501BF1BBAF3D}">
      <dgm:prSet/>
      <dgm:spPr/>
      <dgm:t>
        <a:bodyPr/>
        <a:lstStyle/>
        <a:p>
          <a:endParaRPr lang="en-US"/>
        </a:p>
      </dgm:t>
    </dgm:pt>
    <dgm:pt modelId="{E61F4E8E-BEA3-1F43-8AC8-7A8DA1F73477}" type="pres">
      <dgm:prSet presAssocID="{311CA223-4F61-49DC-8B93-353C3BFA02C2}" presName="vert0" presStyleCnt="0">
        <dgm:presLayoutVars>
          <dgm:dir/>
          <dgm:animOne val="branch"/>
          <dgm:animLvl val="lvl"/>
        </dgm:presLayoutVars>
      </dgm:prSet>
      <dgm:spPr/>
    </dgm:pt>
    <dgm:pt modelId="{5C8CDABF-A423-DB40-804F-F0544EEE7CAE}" type="pres">
      <dgm:prSet presAssocID="{08A919E6-0CAE-4338-8CEE-AA020B0E278C}" presName="thickLine" presStyleLbl="alignNode1" presStyleIdx="0" presStyleCnt="3"/>
      <dgm:spPr/>
    </dgm:pt>
    <dgm:pt modelId="{EE7133EA-68B6-2343-BB97-E3961906DFD7}" type="pres">
      <dgm:prSet presAssocID="{08A919E6-0CAE-4338-8CEE-AA020B0E278C}" presName="horz1" presStyleCnt="0"/>
      <dgm:spPr/>
    </dgm:pt>
    <dgm:pt modelId="{223F6870-0345-2246-8F4C-BB9A2C8F457B}" type="pres">
      <dgm:prSet presAssocID="{08A919E6-0CAE-4338-8CEE-AA020B0E278C}" presName="tx1" presStyleLbl="revTx" presStyleIdx="0" presStyleCnt="3"/>
      <dgm:spPr/>
    </dgm:pt>
    <dgm:pt modelId="{CE5E019B-F9F0-F94D-99F1-61ED9DCB8B60}" type="pres">
      <dgm:prSet presAssocID="{08A919E6-0CAE-4338-8CEE-AA020B0E278C}" presName="vert1" presStyleCnt="0"/>
      <dgm:spPr/>
    </dgm:pt>
    <dgm:pt modelId="{F604582B-3F0A-6E48-A2E8-9B0960C8EA19}" type="pres">
      <dgm:prSet presAssocID="{52ECDBC9-1BE6-4ABA-A991-49084806ACE2}" presName="thickLine" presStyleLbl="alignNode1" presStyleIdx="1" presStyleCnt="3"/>
      <dgm:spPr/>
    </dgm:pt>
    <dgm:pt modelId="{2D96AFEE-BA77-934A-BD25-30E7B505ECBC}" type="pres">
      <dgm:prSet presAssocID="{52ECDBC9-1BE6-4ABA-A991-49084806ACE2}" presName="horz1" presStyleCnt="0"/>
      <dgm:spPr/>
    </dgm:pt>
    <dgm:pt modelId="{CEBE0368-3937-3342-AF92-C6BD3FE6F5D9}" type="pres">
      <dgm:prSet presAssocID="{52ECDBC9-1BE6-4ABA-A991-49084806ACE2}" presName="tx1" presStyleLbl="revTx" presStyleIdx="1" presStyleCnt="3"/>
      <dgm:spPr/>
    </dgm:pt>
    <dgm:pt modelId="{23CCE5CA-BEFF-1641-9945-441A314972D8}" type="pres">
      <dgm:prSet presAssocID="{52ECDBC9-1BE6-4ABA-A991-49084806ACE2}" presName="vert1" presStyleCnt="0"/>
      <dgm:spPr/>
    </dgm:pt>
    <dgm:pt modelId="{106C5888-3A89-D445-A556-5FB2EEE67ED1}" type="pres">
      <dgm:prSet presAssocID="{9A142CBD-9F05-454D-B851-CA806A3E42B3}" presName="thickLine" presStyleLbl="alignNode1" presStyleIdx="2" presStyleCnt="3"/>
      <dgm:spPr/>
    </dgm:pt>
    <dgm:pt modelId="{D0EFB10A-97AF-484B-94AC-CD7BBD99A87A}" type="pres">
      <dgm:prSet presAssocID="{9A142CBD-9F05-454D-B851-CA806A3E42B3}" presName="horz1" presStyleCnt="0"/>
      <dgm:spPr/>
    </dgm:pt>
    <dgm:pt modelId="{0795A672-1D2A-A04C-B2D7-BF6ACA03A0F7}" type="pres">
      <dgm:prSet presAssocID="{9A142CBD-9F05-454D-B851-CA806A3E42B3}" presName="tx1" presStyleLbl="revTx" presStyleIdx="2" presStyleCnt="3"/>
      <dgm:spPr/>
    </dgm:pt>
    <dgm:pt modelId="{2965EA7E-827E-B34F-AD12-0F9EBBFE713F}" type="pres">
      <dgm:prSet presAssocID="{9A142CBD-9F05-454D-B851-CA806A3E42B3}" presName="vert1" presStyleCnt="0"/>
      <dgm:spPr/>
    </dgm:pt>
  </dgm:ptLst>
  <dgm:cxnLst>
    <dgm:cxn modelId="{63262C29-3F72-4707-8179-501BF1BBAF3D}" srcId="{311CA223-4F61-49DC-8B93-353C3BFA02C2}" destId="{9A142CBD-9F05-454D-B851-CA806A3E42B3}" srcOrd="2" destOrd="0" parTransId="{49CDF0C0-8D3C-4682-B616-9F004AA13D4B}" sibTransId="{A73D291D-8C5F-462E-A12C-196F46DED4C3}"/>
    <dgm:cxn modelId="{9CF12F57-2B4B-E94B-80B4-33D34AD8743A}" type="presOf" srcId="{08A919E6-0CAE-4338-8CEE-AA020B0E278C}" destId="{223F6870-0345-2246-8F4C-BB9A2C8F457B}" srcOrd="0" destOrd="0" presId="urn:microsoft.com/office/officeart/2008/layout/LinedList"/>
    <dgm:cxn modelId="{DE78349B-EFF9-074B-80AC-EA2899933E90}" type="presOf" srcId="{311CA223-4F61-49DC-8B93-353C3BFA02C2}" destId="{E61F4E8E-BEA3-1F43-8AC8-7A8DA1F73477}" srcOrd="0" destOrd="0" presId="urn:microsoft.com/office/officeart/2008/layout/LinedList"/>
    <dgm:cxn modelId="{B55721C6-F910-C845-9B36-DB3A72C66FED}" type="presOf" srcId="{52ECDBC9-1BE6-4ABA-A991-49084806ACE2}" destId="{CEBE0368-3937-3342-AF92-C6BD3FE6F5D9}" srcOrd="0" destOrd="0" presId="urn:microsoft.com/office/officeart/2008/layout/LinedList"/>
    <dgm:cxn modelId="{CA8359D9-8AF3-4E63-9082-FFFDC28C2771}" srcId="{311CA223-4F61-49DC-8B93-353C3BFA02C2}" destId="{08A919E6-0CAE-4338-8CEE-AA020B0E278C}" srcOrd="0" destOrd="0" parTransId="{AEE67AC3-6F00-41AD-99A6-952D8912243D}" sibTransId="{D22E2F52-22D3-45F1-AAF2-44156AFA4216}"/>
    <dgm:cxn modelId="{A20B03EC-E29E-4DC4-ABE2-3922AD49FFB3}" srcId="{311CA223-4F61-49DC-8B93-353C3BFA02C2}" destId="{52ECDBC9-1BE6-4ABA-A991-49084806ACE2}" srcOrd="1" destOrd="0" parTransId="{C590C198-4A3F-47EF-9BB1-9B5CF9C19C89}" sibTransId="{F5009420-2751-49ED-9B1C-392325FDAF0E}"/>
    <dgm:cxn modelId="{346AFFF7-25A2-A74E-BEC2-F0F0355FE6D6}" type="presOf" srcId="{9A142CBD-9F05-454D-B851-CA806A3E42B3}" destId="{0795A672-1D2A-A04C-B2D7-BF6ACA03A0F7}" srcOrd="0" destOrd="0" presId="urn:microsoft.com/office/officeart/2008/layout/LinedList"/>
    <dgm:cxn modelId="{B1E27E58-7314-6B4E-8810-D2540633AE8C}" type="presParOf" srcId="{E61F4E8E-BEA3-1F43-8AC8-7A8DA1F73477}" destId="{5C8CDABF-A423-DB40-804F-F0544EEE7CAE}" srcOrd="0" destOrd="0" presId="urn:microsoft.com/office/officeart/2008/layout/LinedList"/>
    <dgm:cxn modelId="{9E552FB5-4705-2349-94E1-796BD7CDAF7E}" type="presParOf" srcId="{E61F4E8E-BEA3-1F43-8AC8-7A8DA1F73477}" destId="{EE7133EA-68B6-2343-BB97-E3961906DFD7}" srcOrd="1" destOrd="0" presId="urn:microsoft.com/office/officeart/2008/layout/LinedList"/>
    <dgm:cxn modelId="{3F9A0B8D-FA19-9244-80C0-CD3C8FD0F6F4}" type="presParOf" srcId="{EE7133EA-68B6-2343-BB97-E3961906DFD7}" destId="{223F6870-0345-2246-8F4C-BB9A2C8F457B}" srcOrd="0" destOrd="0" presId="urn:microsoft.com/office/officeart/2008/layout/LinedList"/>
    <dgm:cxn modelId="{257E77A4-2AD9-CD40-B0BE-BD4DB27E6BFE}" type="presParOf" srcId="{EE7133EA-68B6-2343-BB97-E3961906DFD7}" destId="{CE5E019B-F9F0-F94D-99F1-61ED9DCB8B60}" srcOrd="1" destOrd="0" presId="urn:microsoft.com/office/officeart/2008/layout/LinedList"/>
    <dgm:cxn modelId="{1DF251DA-1019-704F-8EBB-D31168DED135}" type="presParOf" srcId="{E61F4E8E-BEA3-1F43-8AC8-7A8DA1F73477}" destId="{F604582B-3F0A-6E48-A2E8-9B0960C8EA19}" srcOrd="2" destOrd="0" presId="urn:microsoft.com/office/officeart/2008/layout/LinedList"/>
    <dgm:cxn modelId="{6741A5A9-0D22-A14C-9179-F3A6E1304AA9}" type="presParOf" srcId="{E61F4E8E-BEA3-1F43-8AC8-7A8DA1F73477}" destId="{2D96AFEE-BA77-934A-BD25-30E7B505ECBC}" srcOrd="3" destOrd="0" presId="urn:microsoft.com/office/officeart/2008/layout/LinedList"/>
    <dgm:cxn modelId="{64E8CA5A-1243-3743-8E35-70640FBCC5F3}" type="presParOf" srcId="{2D96AFEE-BA77-934A-BD25-30E7B505ECBC}" destId="{CEBE0368-3937-3342-AF92-C6BD3FE6F5D9}" srcOrd="0" destOrd="0" presId="urn:microsoft.com/office/officeart/2008/layout/LinedList"/>
    <dgm:cxn modelId="{94B97DE1-8386-9345-83FA-62D6800DCEC7}" type="presParOf" srcId="{2D96AFEE-BA77-934A-BD25-30E7B505ECBC}" destId="{23CCE5CA-BEFF-1641-9945-441A314972D8}" srcOrd="1" destOrd="0" presId="urn:microsoft.com/office/officeart/2008/layout/LinedList"/>
    <dgm:cxn modelId="{6EE64477-6AFB-AB4C-BD5D-4B392BC5BEC6}" type="presParOf" srcId="{E61F4E8E-BEA3-1F43-8AC8-7A8DA1F73477}" destId="{106C5888-3A89-D445-A556-5FB2EEE67ED1}" srcOrd="4" destOrd="0" presId="urn:microsoft.com/office/officeart/2008/layout/LinedList"/>
    <dgm:cxn modelId="{080C5B72-89CC-3C4A-9A42-BCF2E3813E9D}" type="presParOf" srcId="{E61F4E8E-BEA3-1F43-8AC8-7A8DA1F73477}" destId="{D0EFB10A-97AF-484B-94AC-CD7BBD99A87A}" srcOrd="5" destOrd="0" presId="urn:microsoft.com/office/officeart/2008/layout/LinedList"/>
    <dgm:cxn modelId="{86179360-32A9-DD4C-B9F5-7CE99265A5DC}" type="presParOf" srcId="{D0EFB10A-97AF-484B-94AC-CD7BBD99A87A}" destId="{0795A672-1D2A-A04C-B2D7-BF6ACA03A0F7}" srcOrd="0" destOrd="0" presId="urn:microsoft.com/office/officeart/2008/layout/LinedList"/>
    <dgm:cxn modelId="{4F1E7635-1C38-304B-868E-4F840697520E}" type="presParOf" srcId="{D0EFB10A-97AF-484B-94AC-CD7BBD99A87A}" destId="{2965EA7E-827E-B34F-AD12-0F9EBBFE713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20193F-7F42-41A2-9E10-A9AC171C975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86C5C53-D2AF-4AB6-A6F3-C9B63C62BAC5}">
      <dgm:prSet/>
      <dgm:spPr/>
      <dgm:t>
        <a:bodyPr/>
        <a:lstStyle/>
        <a:p>
          <a:r>
            <a:rPr lang="it-IT"/>
            <a:t>Che cosa indaga, di preciso, la Teologia Pastorale?</a:t>
          </a:r>
          <a:endParaRPr lang="en-US"/>
        </a:p>
      </dgm:t>
    </dgm:pt>
    <dgm:pt modelId="{74B0C5BB-8EC9-4FFD-A852-32AF2D3CAF0F}" type="parTrans" cxnId="{9F4536C2-84C7-47C0-B435-D80D5D6B10F5}">
      <dgm:prSet/>
      <dgm:spPr/>
      <dgm:t>
        <a:bodyPr/>
        <a:lstStyle/>
        <a:p>
          <a:endParaRPr lang="en-US"/>
        </a:p>
      </dgm:t>
    </dgm:pt>
    <dgm:pt modelId="{2A547F56-3FF6-495F-A465-FB197616CEE6}" type="sibTrans" cxnId="{9F4536C2-84C7-47C0-B435-D80D5D6B10F5}">
      <dgm:prSet phldrT="1" phldr="0"/>
      <dgm:spPr/>
      <dgm:t>
        <a:bodyPr/>
        <a:lstStyle/>
        <a:p>
          <a:endParaRPr lang="en-US"/>
        </a:p>
      </dgm:t>
    </dgm:pt>
    <dgm:pt modelId="{7E54D6CC-BD50-4E67-B46A-0F71E2934507}">
      <dgm:prSet/>
      <dgm:spPr/>
      <dgm:t>
        <a:bodyPr/>
        <a:lstStyle/>
        <a:p>
          <a:r>
            <a:rPr lang="it-IT"/>
            <a:t>Superare l'attivismo e l'organizzazione parrocchiale fine a se stessa</a:t>
          </a:r>
          <a:endParaRPr lang="en-US"/>
        </a:p>
      </dgm:t>
    </dgm:pt>
    <dgm:pt modelId="{7D32A290-CE1A-4708-A42D-502095053640}" type="parTrans" cxnId="{66D2445F-3943-4AE6-8876-B42CD2D89528}">
      <dgm:prSet/>
      <dgm:spPr/>
      <dgm:t>
        <a:bodyPr/>
        <a:lstStyle/>
        <a:p>
          <a:endParaRPr lang="en-US"/>
        </a:p>
      </dgm:t>
    </dgm:pt>
    <dgm:pt modelId="{2382A238-4647-4CA2-98B1-A94022DB4593}" type="sibTrans" cxnId="{66D2445F-3943-4AE6-8876-B42CD2D89528}">
      <dgm:prSet phldrT="2" phldr="0"/>
      <dgm:spPr/>
      <dgm:t>
        <a:bodyPr/>
        <a:lstStyle/>
        <a:p>
          <a:endParaRPr lang="en-US"/>
        </a:p>
      </dgm:t>
    </dgm:pt>
    <dgm:pt modelId="{EA05D451-98AE-0C47-B923-BC4719C07751}" type="pres">
      <dgm:prSet presAssocID="{E620193F-7F42-41A2-9E10-A9AC171C975E}" presName="hierChild1" presStyleCnt="0">
        <dgm:presLayoutVars>
          <dgm:chPref val="1"/>
          <dgm:dir/>
          <dgm:animOne val="branch"/>
          <dgm:animLvl val="lvl"/>
          <dgm:resizeHandles/>
        </dgm:presLayoutVars>
      </dgm:prSet>
      <dgm:spPr/>
    </dgm:pt>
    <dgm:pt modelId="{6AC56B12-C688-E04F-9CC1-C12A5249B058}" type="pres">
      <dgm:prSet presAssocID="{086C5C53-D2AF-4AB6-A6F3-C9B63C62BAC5}" presName="hierRoot1" presStyleCnt="0"/>
      <dgm:spPr/>
    </dgm:pt>
    <dgm:pt modelId="{4D17B052-0B7D-FD4A-B66A-9F6D1949F13F}" type="pres">
      <dgm:prSet presAssocID="{086C5C53-D2AF-4AB6-A6F3-C9B63C62BAC5}" presName="composite" presStyleCnt="0"/>
      <dgm:spPr/>
    </dgm:pt>
    <dgm:pt modelId="{6C9A64B7-B179-7341-A9F1-9C112278F56B}" type="pres">
      <dgm:prSet presAssocID="{086C5C53-D2AF-4AB6-A6F3-C9B63C62BAC5}" presName="background" presStyleLbl="node0" presStyleIdx="0" presStyleCnt="2"/>
      <dgm:spPr/>
    </dgm:pt>
    <dgm:pt modelId="{F4CD37A7-99DE-1F46-95A9-994452ACB35D}" type="pres">
      <dgm:prSet presAssocID="{086C5C53-D2AF-4AB6-A6F3-C9B63C62BAC5}" presName="text" presStyleLbl="fgAcc0" presStyleIdx="0" presStyleCnt="2">
        <dgm:presLayoutVars>
          <dgm:chPref val="3"/>
        </dgm:presLayoutVars>
      </dgm:prSet>
      <dgm:spPr/>
    </dgm:pt>
    <dgm:pt modelId="{3B1E3E56-F753-144B-BF45-DF5CB4C46193}" type="pres">
      <dgm:prSet presAssocID="{086C5C53-D2AF-4AB6-A6F3-C9B63C62BAC5}" presName="hierChild2" presStyleCnt="0"/>
      <dgm:spPr/>
    </dgm:pt>
    <dgm:pt modelId="{B37EF823-50CC-6046-BD1B-44D29E2DBB96}" type="pres">
      <dgm:prSet presAssocID="{7E54D6CC-BD50-4E67-B46A-0F71E2934507}" presName="hierRoot1" presStyleCnt="0"/>
      <dgm:spPr/>
    </dgm:pt>
    <dgm:pt modelId="{86D4A066-875E-8E48-BCB2-76D39CC1E274}" type="pres">
      <dgm:prSet presAssocID="{7E54D6CC-BD50-4E67-B46A-0F71E2934507}" presName="composite" presStyleCnt="0"/>
      <dgm:spPr/>
    </dgm:pt>
    <dgm:pt modelId="{E15F1191-A74F-1444-8FEA-7758CF9362B0}" type="pres">
      <dgm:prSet presAssocID="{7E54D6CC-BD50-4E67-B46A-0F71E2934507}" presName="background" presStyleLbl="node0" presStyleIdx="1" presStyleCnt="2"/>
      <dgm:spPr/>
    </dgm:pt>
    <dgm:pt modelId="{4AADE466-73CF-7D44-A02D-3B2E64B47B8E}" type="pres">
      <dgm:prSet presAssocID="{7E54D6CC-BD50-4E67-B46A-0F71E2934507}" presName="text" presStyleLbl="fgAcc0" presStyleIdx="1" presStyleCnt="2">
        <dgm:presLayoutVars>
          <dgm:chPref val="3"/>
        </dgm:presLayoutVars>
      </dgm:prSet>
      <dgm:spPr/>
    </dgm:pt>
    <dgm:pt modelId="{DB76B8B2-0FE8-F147-9A21-1A42BC5DD772}" type="pres">
      <dgm:prSet presAssocID="{7E54D6CC-BD50-4E67-B46A-0F71E2934507}" presName="hierChild2" presStyleCnt="0"/>
      <dgm:spPr/>
    </dgm:pt>
  </dgm:ptLst>
  <dgm:cxnLst>
    <dgm:cxn modelId="{B6BED10D-F643-3049-B2BE-78E2187B201B}" type="presOf" srcId="{7E54D6CC-BD50-4E67-B46A-0F71E2934507}" destId="{4AADE466-73CF-7D44-A02D-3B2E64B47B8E}" srcOrd="0" destOrd="0" presId="urn:microsoft.com/office/officeart/2005/8/layout/hierarchy1"/>
    <dgm:cxn modelId="{4E131D34-FBDC-1A45-A63E-ED6774A141BF}" type="presOf" srcId="{086C5C53-D2AF-4AB6-A6F3-C9B63C62BAC5}" destId="{F4CD37A7-99DE-1F46-95A9-994452ACB35D}" srcOrd="0" destOrd="0" presId="urn:microsoft.com/office/officeart/2005/8/layout/hierarchy1"/>
    <dgm:cxn modelId="{66D2445F-3943-4AE6-8876-B42CD2D89528}" srcId="{E620193F-7F42-41A2-9E10-A9AC171C975E}" destId="{7E54D6CC-BD50-4E67-B46A-0F71E2934507}" srcOrd="1" destOrd="0" parTransId="{7D32A290-CE1A-4708-A42D-502095053640}" sibTransId="{2382A238-4647-4CA2-98B1-A94022DB4593}"/>
    <dgm:cxn modelId="{4B39FE64-3329-C74A-965F-EE611909157B}" type="presOf" srcId="{E620193F-7F42-41A2-9E10-A9AC171C975E}" destId="{EA05D451-98AE-0C47-B923-BC4719C07751}" srcOrd="0" destOrd="0" presId="urn:microsoft.com/office/officeart/2005/8/layout/hierarchy1"/>
    <dgm:cxn modelId="{9F4536C2-84C7-47C0-B435-D80D5D6B10F5}" srcId="{E620193F-7F42-41A2-9E10-A9AC171C975E}" destId="{086C5C53-D2AF-4AB6-A6F3-C9B63C62BAC5}" srcOrd="0" destOrd="0" parTransId="{74B0C5BB-8EC9-4FFD-A852-32AF2D3CAF0F}" sibTransId="{2A547F56-3FF6-495F-A465-FB197616CEE6}"/>
    <dgm:cxn modelId="{E25CBA0D-1A3F-9847-9B48-918F8CAF4465}" type="presParOf" srcId="{EA05D451-98AE-0C47-B923-BC4719C07751}" destId="{6AC56B12-C688-E04F-9CC1-C12A5249B058}" srcOrd="0" destOrd="0" presId="urn:microsoft.com/office/officeart/2005/8/layout/hierarchy1"/>
    <dgm:cxn modelId="{2A8C0609-C2F4-4840-9D33-DF2702AED3B8}" type="presParOf" srcId="{6AC56B12-C688-E04F-9CC1-C12A5249B058}" destId="{4D17B052-0B7D-FD4A-B66A-9F6D1949F13F}" srcOrd="0" destOrd="0" presId="urn:microsoft.com/office/officeart/2005/8/layout/hierarchy1"/>
    <dgm:cxn modelId="{CC312967-DCEA-BB48-9509-5E3C93B80E7B}" type="presParOf" srcId="{4D17B052-0B7D-FD4A-B66A-9F6D1949F13F}" destId="{6C9A64B7-B179-7341-A9F1-9C112278F56B}" srcOrd="0" destOrd="0" presId="urn:microsoft.com/office/officeart/2005/8/layout/hierarchy1"/>
    <dgm:cxn modelId="{321E172A-3022-194E-9B67-E655F912FC34}" type="presParOf" srcId="{4D17B052-0B7D-FD4A-B66A-9F6D1949F13F}" destId="{F4CD37A7-99DE-1F46-95A9-994452ACB35D}" srcOrd="1" destOrd="0" presId="urn:microsoft.com/office/officeart/2005/8/layout/hierarchy1"/>
    <dgm:cxn modelId="{FD099650-7132-EB46-9647-E8A198B939BE}" type="presParOf" srcId="{6AC56B12-C688-E04F-9CC1-C12A5249B058}" destId="{3B1E3E56-F753-144B-BF45-DF5CB4C46193}" srcOrd="1" destOrd="0" presId="urn:microsoft.com/office/officeart/2005/8/layout/hierarchy1"/>
    <dgm:cxn modelId="{DB9FE1C1-6FB3-9540-99E3-D188E1B921CD}" type="presParOf" srcId="{EA05D451-98AE-0C47-B923-BC4719C07751}" destId="{B37EF823-50CC-6046-BD1B-44D29E2DBB96}" srcOrd="1" destOrd="0" presId="urn:microsoft.com/office/officeart/2005/8/layout/hierarchy1"/>
    <dgm:cxn modelId="{3EE3EF95-13D1-094C-B67E-DACA47C72FC3}" type="presParOf" srcId="{B37EF823-50CC-6046-BD1B-44D29E2DBB96}" destId="{86D4A066-875E-8E48-BCB2-76D39CC1E274}" srcOrd="0" destOrd="0" presId="urn:microsoft.com/office/officeart/2005/8/layout/hierarchy1"/>
    <dgm:cxn modelId="{827BD666-7E0F-6C4B-85B4-CA1636F86978}" type="presParOf" srcId="{86D4A066-875E-8E48-BCB2-76D39CC1E274}" destId="{E15F1191-A74F-1444-8FEA-7758CF9362B0}" srcOrd="0" destOrd="0" presId="urn:microsoft.com/office/officeart/2005/8/layout/hierarchy1"/>
    <dgm:cxn modelId="{97695E2A-6867-E24C-8674-98BE0CEA0D00}" type="presParOf" srcId="{86D4A066-875E-8E48-BCB2-76D39CC1E274}" destId="{4AADE466-73CF-7D44-A02D-3B2E64B47B8E}" srcOrd="1" destOrd="0" presId="urn:microsoft.com/office/officeart/2005/8/layout/hierarchy1"/>
    <dgm:cxn modelId="{F59B6509-A751-8B42-B2AD-F2CA19AE14AF}" type="presParOf" srcId="{B37EF823-50CC-6046-BD1B-44D29E2DBB96}" destId="{DB76B8B2-0FE8-F147-9A21-1A42BC5DD77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303C05-859B-46DC-A531-F504EA191406}" type="doc">
      <dgm:prSet loTypeId="urn:microsoft.com/office/officeart/2005/8/layout/cycle1" loCatId="cycle" qsTypeId="urn:microsoft.com/office/officeart/2005/8/quickstyle/simple4" qsCatId="simple" csTypeId="urn:microsoft.com/office/officeart/2005/8/colors/colorful5" csCatId="colorful" phldr="1"/>
      <dgm:spPr/>
      <dgm:t>
        <a:bodyPr/>
        <a:lstStyle/>
        <a:p>
          <a:endParaRPr lang="en-US"/>
        </a:p>
      </dgm:t>
    </dgm:pt>
    <dgm:pt modelId="{77004AA0-6DED-4365-AA29-1EB659C5338B}">
      <dgm:prSet/>
      <dgm:spPr/>
      <dgm:t>
        <a:bodyPr/>
        <a:lstStyle/>
        <a:p>
          <a:r>
            <a:rPr lang="it-IT"/>
            <a:t>La teologia del Battesimo: corresponsabilità reale e attiva nella missione ecclesiale</a:t>
          </a:r>
          <a:endParaRPr lang="en-US"/>
        </a:p>
      </dgm:t>
    </dgm:pt>
    <dgm:pt modelId="{F1BCF13B-BCDE-4E21-AD52-18A76AE3D0E4}" type="parTrans" cxnId="{87044C51-E91A-422E-9568-3896070E999F}">
      <dgm:prSet/>
      <dgm:spPr/>
      <dgm:t>
        <a:bodyPr/>
        <a:lstStyle/>
        <a:p>
          <a:endParaRPr lang="en-US"/>
        </a:p>
      </dgm:t>
    </dgm:pt>
    <dgm:pt modelId="{9B86B9B2-2C5D-4B0B-A1F7-7916BD4E8525}" type="sibTrans" cxnId="{87044C51-E91A-422E-9568-3896070E999F}">
      <dgm:prSet/>
      <dgm:spPr/>
      <dgm:t>
        <a:bodyPr/>
        <a:lstStyle/>
        <a:p>
          <a:endParaRPr lang="en-US"/>
        </a:p>
      </dgm:t>
    </dgm:pt>
    <dgm:pt modelId="{8A2BA2F2-D66F-4A76-9395-2972F109D2AA}">
      <dgm:prSet/>
      <dgm:spPr/>
      <dgm:t>
        <a:bodyPr/>
        <a:lstStyle/>
        <a:p>
          <a:r>
            <a:rPr lang="it-IT"/>
            <a:t>I laici nel mondo: evangelizzare e servire la società negli ambienti feriali</a:t>
          </a:r>
          <a:endParaRPr lang="en-US"/>
        </a:p>
      </dgm:t>
    </dgm:pt>
    <dgm:pt modelId="{AC9A7D7B-2748-442C-9F78-78499C87A4E1}" type="parTrans" cxnId="{13B5DAB2-DFDD-466A-841A-3FB4611EEC67}">
      <dgm:prSet/>
      <dgm:spPr/>
      <dgm:t>
        <a:bodyPr/>
        <a:lstStyle/>
        <a:p>
          <a:endParaRPr lang="en-US"/>
        </a:p>
      </dgm:t>
    </dgm:pt>
    <dgm:pt modelId="{D20E0C96-5DB5-4D56-9BA5-4B343EB492BE}" type="sibTrans" cxnId="{13B5DAB2-DFDD-466A-841A-3FB4611EEC67}">
      <dgm:prSet/>
      <dgm:spPr/>
      <dgm:t>
        <a:bodyPr/>
        <a:lstStyle/>
        <a:p>
          <a:endParaRPr lang="en-US"/>
        </a:p>
      </dgm:t>
    </dgm:pt>
    <dgm:pt modelId="{FCC8A340-A62F-6C4D-9B8A-48CA80A24437}" type="pres">
      <dgm:prSet presAssocID="{DF303C05-859B-46DC-A531-F504EA191406}" presName="cycle" presStyleCnt="0">
        <dgm:presLayoutVars>
          <dgm:dir/>
          <dgm:resizeHandles val="exact"/>
        </dgm:presLayoutVars>
      </dgm:prSet>
      <dgm:spPr/>
    </dgm:pt>
    <dgm:pt modelId="{F47C71B9-A2BF-9448-997F-D39D1F0C6F77}" type="pres">
      <dgm:prSet presAssocID="{77004AA0-6DED-4365-AA29-1EB659C5338B}" presName="dummy" presStyleCnt="0"/>
      <dgm:spPr/>
    </dgm:pt>
    <dgm:pt modelId="{90C567FE-5AEB-BC42-BEC6-635B8C6B5125}" type="pres">
      <dgm:prSet presAssocID="{77004AA0-6DED-4365-AA29-1EB659C5338B}" presName="node" presStyleLbl="revTx" presStyleIdx="0" presStyleCnt="2">
        <dgm:presLayoutVars>
          <dgm:bulletEnabled val="1"/>
        </dgm:presLayoutVars>
      </dgm:prSet>
      <dgm:spPr/>
    </dgm:pt>
    <dgm:pt modelId="{296718F1-B452-8345-BA4C-EB0ED8B20F6B}" type="pres">
      <dgm:prSet presAssocID="{9B86B9B2-2C5D-4B0B-A1F7-7916BD4E8525}" presName="sibTrans" presStyleLbl="node1" presStyleIdx="0" presStyleCnt="2"/>
      <dgm:spPr/>
    </dgm:pt>
    <dgm:pt modelId="{F49EDEC4-FB60-FA4C-87A4-0F9D9968ABFB}" type="pres">
      <dgm:prSet presAssocID="{8A2BA2F2-D66F-4A76-9395-2972F109D2AA}" presName="dummy" presStyleCnt="0"/>
      <dgm:spPr/>
    </dgm:pt>
    <dgm:pt modelId="{710CCC66-7CA0-9247-BD8B-B7ADE481D2FA}" type="pres">
      <dgm:prSet presAssocID="{8A2BA2F2-D66F-4A76-9395-2972F109D2AA}" presName="node" presStyleLbl="revTx" presStyleIdx="1" presStyleCnt="2">
        <dgm:presLayoutVars>
          <dgm:bulletEnabled val="1"/>
        </dgm:presLayoutVars>
      </dgm:prSet>
      <dgm:spPr/>
    </dgm:pt>
    <dgm:pt modelId="{D866B1DB-9C84-794D-B675-A633B0DD3DC7}" type="pres">
      <dgm:prSet presAssocID="{D20E0C96-5DB5-4D56-9BA5-4B343EB492BE}" presName="sibTrans" presStyleLbl="node1" presStyleIdx="1" presStyleCnt="2"/>
      <dgm:spPr/>
    </dgm:pt>
  </dgm:ptLst>
  <dgm:cxnLst>
    <dgm:cxn modelId="{A9112F10-9E2C-F540-B687-9D478F68640C}" type="presOf" srcId="{8A2BA2F2-D66F-4A76-9395-2972F109D2AA}" destId="{710CCC66-7CA0-9247-BD8B-B7ADE481D2FA}" srcOrd="0" destOrd="0" presId="urn:microsoft.com/office/officeart/2005/8/layout/cycle1"/>
    <dgm:cxn modelId="{9CDF2D2A-BAC9-BB49-8847-5E1931495C6B}" type="presOf" srcId="{77004AA0-6DED-4365-AA29-1EB659C5338B}" destId="{90C567FE-5AEB-BC42-BEC6-635B8C6B5125}" srcOrd="0" destOrd="0" presId="urn:microsoft.com/office/officeart/2005/8/layout/cycle1"/>
    <dgm:cxn modelId="{87044C51-E91A-422E-9568-3896070E999F}" srcId="{DF303C05-859B-46DC-A531-F504EA191406}" destId="{77004AA0-6DED-4365-AA29-1EB659C5338B}" srcOrd="0" destOrd="0" parTransId="{F1BCF13B-BCDE-4E21-AD52-18A76AE3D0E4}" sibTransId="{9B86B9B2-2C5D-4B0B-A1F7-7916BD4E8525}"/>
    <dgm:cxn modelId="{D18CF673-8014-D340-814F-4ED43716DA01}" type="presOf" srcId="{DF303C05-859B-46DC-A531-F504EA191406}" destId="{FCC8A340-A62F-6C4D-9B8A-48CA80A24437}" srcOrd="0" destOrd="0" presId="urn:microsoft.com/office/officeart/2005/8/layout/cycle1"/>
    <dgm:cxn modelId="{F78E149C-9484-F941-8FEA-8E236C6059F6}" type="presOf" srcId="{9B86B9B2-2C5D-4B0B-A1F7-7916BD4E8525}" destId="{296718F1-B452-8345-BA4C-EB0ED8B20F6B}" srcOrd="0" destOrd="0" presId="urn:microsoft.com/office/officeart/2005/8/layout/cycle1"/>
    <dgm:cxn modelId="{E5EC2D9E-2298-974A-870B-7DF7B369D4F1}" type="presOf" srcId="{D20E0C96-5DB5-4D56-9BA5-4B343EB492BE}" destId="{D866B1DB-9C84-794D-B675-A633B0DD3DC7}" srcOrd="0" destOrd="0" presId="urn:microsoft.com/office/officeart/2005/8/layout/cycle1"/>
    <dgm:cxn modelId="{13B5DAB2-DFDD-466A-841A-3FB4611EEC67}" srcId="{DF303C05-859B-46DC-A531-F504EA191406}" destId="{8A2BA2F2-D66F-4A76-9395-2972F109D2AA}" srcOrd="1" destOrd="0" parTransId="{AC9A7D7B-2748-442C-9F78-78499C87A4E1}" sibTransId="{D20E0C96-5DB5-4D56-9BA5-4B343EB492BE}"/>
    <dgm:cxn modelId="{266D99AA-419B-994A-9893-E9775C8FD44E}" type="presParOf" srcId="{FCC8A340-A62F-6C4D-9B8A-48CA80A24437}" destId="{F47C71B9-A2BF-9448-997F-D39D1F0C6F77}" srcOrd="0" destOrd="0" presId="urn:microsoft.com/office/officeart/2005/8/layout/cycle1"/>
    <dgm:cxn modelId="{3262D553-23F6-754B-B77D-4ADF0C671348}" type="presParOf" srcId="{FCC8A340-A62F-6C4D-9B8A-48CA80A24437}" destId="{90C567FE-5AEB-BC42-BEC6-635B8C6B5125}" srcOrd="1" destOrd="0" presId="urn:microsoft.com/office/officeart/2005/8/layout/cycle1"/>
    <dgm:cxn modelId="{E0EC0BCE-CF6A-6947-A5FA-AA3D57908D19}" type="presParOf" srcId="{FCC8A340-A62F-6C4D-9B8A-48CA80A24437}" destId="{296718F1-B452-8345-BA4C-EB0ED8B20F6B}" srcOrd="2" destOrd="0" presId="urn:microsoft.com/office/officeart/2005/8/layout/cycle1"/>
    <dgm:cxn modelId="{F28E4D05-7965-AB42-8774-8F414D0A99E8}" type="presParOf" srcId="{FCC8A340-A62F-6C4D-9B8A-48CA80A24437}" destId="{F49EDEC4-FB60-FA4C-87A4-0F9D9968ABFB}" srcOrd="3" destOrd="0" presId="urn:microsoft.com/office/officeart/2005/8/layout/cycle1"/>
    <dgm:cxn modelId="{239E753A-7FE7-0E48-B3EC-665CC4657DEF}" type="presParOf" srcId="{FCC8A340-A62F-6C4D-9B8A-48CA80A24437}" destId="{710CCC66-7CA0-9247-BD8B-B7ADE481D2FA}" srcOrd="4" destOrd="0" presId="urn:microsoft.com/office/officeart/2005/8/layout/cycle1"/>
    <dgm:cxn modelId="{F87BDDF9-0DB0-9E4A-B419-687900B0B66F}" type="presParOf" srcId="{FCC8A340-A62F-6C4D-9B8A-48CA80A24437}" destId="{D866B1DB-9C84-794D-B675-A633B0DD3DC7}" srcOrd="5"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FD83CB9-E5DC-42B9-B914-09DA34E7B827}"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3100381A-697D-48FA-9EFB-43CECD5C1B8C}">
      <dgm:prSet/>
      <dgm:spPr/>
      <dgm:t>
        <a:bodyPr/>
        <a:lstStyle/>
        <a:p>
          <a:pPr>
            <a:lnSpc>
              <a:spcPct val="100000"/>
            </a:lnSpc>
          </a:pPr>
          <a:r>
            <a:rPr lang="it-IT"/>
            <a:t>Come progettare ed agire in modo comunitario, ispirato ed efficace</a:t>
          </a:r>
          <a:endParaRPr lang="en-US"/>
        </a:p>
      </dgm:t>
    </dgm:pt>
    <dgm:pt modelId="{88AE80FD-0730-4C3F-B001-FBE267576AB5}" type="parTrans" cxnId="{B0A0E81E-D3DF-4F84-8626-F6E3CFC37006}">
      <dgm:prSet/>
      <dgm:spPr/>
      <dgm:t>
        <a:bodyPr/>
        <a:lstStyle/>
        <a:p>
          <a:endParaRPr lang="en-US"/>
        </a:p>
      </dgm:t>
    </dgm:pt>
    <dgm:pt modelId="{D9827BAA-FAC0-4B18-88B5-31789E57F99D}" type="sibTrans" cxnId="{B0A0E81E-D3DF-4F84-8626-F6E3CFC37006}">
      <dgm:prSet/>
      <dgm:spPr/>
      <dgm:t>
        <a:bodyPr/>
        <a:lstStyle/>
        <a:p>
          <a:pPr>
            <a:lnSpc>
              <a:spcPct val="100000"/>
            </a:lnSpc>
          </a:pPr>
          <a:endParaRPr lang="en-US"/>
        </a:p>
      </dgm:t>
    </dgm:pt>
    <dgm:pt modelId="{C99A43A4-A1CB-4EAB-B501-3C99F708EF9C}">
      <dgm:prSet/>
      <dgm:spPr/>
      <dgm:t>
        <a:bodyPr/>
        <a:lstStyle/>
        <a:p>
          <a:pPr>
            <a:lnSpc>
              <a:spcPct val="100000"/>
            </a:lnSpc>
          </a:pPr>
          <a:r>
            <a:rPr lang="it-IT"/>
            <a:t>Evitare l'improvvisazione, la ripetizione sterile e le decisioni unilaterali </a:t>
          </a:r>
          <a:endParaRPr lang="en-US"/>
        </a:p>
      </dgm:t>
    </dgm:pt>
    <dgm:pt modelId="{4769EC4C-7CBB-469E-AD40-89CF1632F9F7}" type="parTrans" cxnId="{9AED0474-65D1-4698-9779-06399A758880}">
      <dgm:prSet/>
      <dgm:spPr/>
      <dgm:t>
        <a:bodyPr/>
        <a:lstStyle/>
        <a:p>
          <a:endParaRPr lang="en-US"/>
        </a:p>
      </dgm:t>
    </dgm:pt>
    <dgm:pt modelId="{7BE55949-901B-472B-938D-BEE3E4FC9084}" type="sibTrans" cxnId="{9AED0474-65D1-4698-9779-06399A758880}">
      <dgm:prSet/>
      <dgm:spPr/>
      <dgm:t>
        <a:bodyPr/>
        <a:lstStyle/>
        <a:p>
          <a:endParaRPr lang="en-US"/>
        </a:p>
      </dgm:t>
    </dgm:pt>
    <dgm:pt modelId="{CF6F5588-F87E-4F3A-AEB6-6EA4D4B0CC81}" type="pres">
      <dgm:prSet presAssocID="{0FD83CB9-E5DC-42B9-B914-09DA34E7B827}" presName="root" presStyleCnt="0">
        <dgm:presLayoutVars>
          <dgm:dir/>
          <dgm:resizeHandles val="exact"/>
        </dgm:presLayoutVars>
      </dgm:prSet>
      <dgm:spPr/>
    </dgm:pt>
    <dgm:pt modelId="{4E167DCB-7BF4-4024-80AA-201FEF3E7AB0}" type="pres">
      <dgm:prSet presAssocID="{0FD83CB9-E5DC-42B9-B914-09DA34E7B827}" presName="container" presStyleCnt="0">
        <dgm:presLayoutVars>
          <dgm:dir/>
          <dgm:resizeHandles val="exact"/>
        </dgm:presLayoutVars>
      </dgm:prSet>
      <dgm:spPr/>
    </dgm:pt>
    <dgm:pt modelId="{277462EB-A2A7-4D99-87B3-F0C619EC4612}" type="pres">
      <dgm:prSet presAssocID="{3100381A-697D-48FA-9EFB-43CECD5C1B8C}" presName="compNode" presStyleCnt="0"/>
      <dgm:spPr/>
    </dgm:pt>
    <dgm:pt modelId="{0C5EBB28-1CE6-41A7-B073-6E19D5C24723}" type="pres">
      <dgm:prSet presAssocID="{3100381A-697D-48FA-9EFB-43CECD5C1B8C}" presName="iconBgRect" presStyleLbl="bgShp" presStyleIdx="0" presStyleCnt="2"/>
      <dgm:spPr/>
    </dgm:pt>
    <dgm:pt modelId="{5E121A5A-F465-433B-90CF-5EE76EB92B2D}" type="pres">
      <dgm:prSet presAssocID="{3100381A-697D-48FA-9EFB-43CECD5C1B8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bri"/>
        </a:ext>
      </dgm:extLst>
    </dgm:pt>
    <dgm:pt modelId="{FA692C20-664C-41B0-BEED-744793B4A82D}" type="pres">
      <dgm:prSet presAssocID="{3100381A-697D-48FA-9EFB-43CECD5C1B8C}" presName="spaceRect" presStyleCnt="0"/>
      <dgm:spPr/>
    </dgm:pt>
    <dgm:pt modelId="{10121991-3AD8-4E94-898B-464E97BDE063}" type="pres">
      <dgm:prSet presAssocID="{3100381A-697D-48FA-9EFB-43CECD5C1B8C}" presName="textRect" presStyleLbl="revTx" presStyleIdx="0" presStyleCnt="2">
        <dgm:presLayoutVars>
          <dgm:chMax val="1"/>
          <dgm:chPref val="1"/>
        </dgm:presLayoutVars>
      </dgm:prSet>
      <dgm:spPr/>
    </dgm:pt>
    <dgm:pt modelId="{B200A400-D363-4FF8-B96D-E4379F7AFF50}" type="pres">
      <dgm:prSet presAssocID="{D9827BAA-FAC0-4B18-88B5-31789E57F99D}" presName="sibTrans" presStyleLbl="sibTrans2D1" presStyleIdx="0" presStyleCnt="0"/>
      <dgm:spPr/>
    </dgm:pt>
    <dgm:pt modelId="{509AD9B0-2E71-4C78-8663-D2D3E06EC748}" type="pres">
      <dgm:prSet presAssocID="{C99A43A4-A1CB-4EAB-B501-3C99F708EF9C}" presName="compNode" presStyleCnt="0"/>
      <dgm:spPr/>
    </dgm:pt>
    <dgm:pt modelId="{1C237330-1613-4C65-A510-986FCAC47BEC}" type="pres">
      <dgm:prSet presAssocID="{C99A43A4-A1CB-4EAB-B501-3C99F708EF9C}" presName="iconBgRect" presStyleLbl="bgShp" presStyleIdx="1" presStyleCnt="2"/>
      <dgm:spPr/>
    </dgm:pt>
    <dgm:pt modelId="{4210089C-498C-4DB7-A077-690A816634DF}" type="pres">
      <dgm:prSet presAssocID="{C99A43A4-A1CB-4EAB-B501-3C99F708EF9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gno di spunta"/>
        </a:ext>
      </dgm:extLst>
    </dgm:pt>
    <dgm:pt modelId="{9F2F18E6-1D54-4FD6-8C80-47958C7A524C}" type="pres">
      <dgm:prSet presAssocID="{C99A43A4-A1CB-4EAB-B501-3C99F708EF9C}" presName="spaceRect" presStyleCnt="0"/>
      <dgm:spPr/>
    </dgm:pt>
    <dgm:pt modelId="{3CD59A43-688F-41D2-AA1D-5A7F5CAFB29D}" type="pres">
      <dgm:prSet presAssocID="{C99A43A4-A1CB-4EAB-B501-3C99F708EF9C}" presName="textRect" presStyleLbl="revTx" presStyleIdx="1" presStyleCnt="2">
        <dgm:presLayoutVars>
          <dgm:chMax val="1"/>
          <dgm:chPref val="1"/>
        </dgm:presLayoutVars>
      </dgm:prSet>
      <dgm:spPr/>
    </dgm:pt>
  </dgm:ptLst>
  <dgm:cxnLst>
    <dgm:cxn modelId="{1161E30B-2423-44B1-AB3C-2530BA80FE32}" type="presOf" srcId="{D9827BAA-FAC0-4B18-88B5-31789E57F99D}" destId="{B200A400-D363-4FF8-B96D-E4379F7AFF50}" srcOrd="0" destOrd="0" presId="urn:microsoft.com/office/officeart/2018/2/layout/IconCircleList"/>
    <dgm:cxn modelId="{B0A0E81E-D3DF-4F84-8626-F6E3CFC37006}" srcId="{0FD83CB9-E5DC-42B9-B914-09DA34E7B827}" destId="{3100381A-697D-48FA-9EFB-43CECD5C1B8C}" srcOrd="0" destOrd="0" parTransId="{88AE80FD-0730-4C3F-B001-FBE267576AB5}" sibTransId="{D9827BAA-FAC0-4B18-88B5-31789E57F99D}"/>
    <dgm:cxn modelId="{F3E3ED3C-1D30-4673-A408-A6930EE06115}" type="presOf" srcId="{3100381A-697D-48FA-9EFB-43CECD5C1B8C}" destId="{10121991-3AD8-4E94-898B-464E97BDE063}" srcOrd="0" destOrd="0" presId="urn:microsoft.com/office/officeart/2018/2/layout/IconCircleList"/>
    <dgm:cxn modelId="{E7A9315F-2C91-4F7B-A8C7-80C0C8CD6AE8}" type="presOf" srcId="{C99A43A4-A1CB-4EAB-B501-3C99F708EF9C}" destId="{3CD59A43-688F-41D2-AA1D-5A7F5CAFB29D}" srcOrd="0" destOrd="0" presId="urn:microsoft.com/office/officeart/2018/2/layout/IconCircleList"/>
    <dgm:cxn modelId="{9AED0474-65D1-4698-9779-06399A758880}" srcId="{0FD83CB9-E5DC-42B9-B914-09DA34E7B827}" destId="{C99A43A4-A1CB-4EAB-B501-3C99F708EF9C}" srcOrd="1" destOrd="0" parTransId="{4769EC4C-7CBB-469E-AD40-89CF1632F9F7}" sibTransId="{7BE55949-901B-472B-938D-BEE3E4FC9084}"/>
    <dgm:cxn modelId="{896FE784-25DF-46EA-A4E3-7037BA350C4C}" type="presOf" srcId="{0FD83CB9-E5DC-42B9-B914-09DA34E7B827}" destId="{CF6F5588-F87E-4F3A-AEB6-6EA4D4B0CC81}" srcOrd="0" destOrd="0" presId="urn:microsoft.com/office/officeart/2018/2/layout/IconCircleList"/>
    <dgm:cxn modelId="{82F69125-000B-4C74-8C11-EE2C7EB0B192}" type="presParOf" srcId="{CF6F5588-F87E-4F3A-AEB6-6EA4D4B0CC81}" destId="{4E167DCB-7BF4-4024-80AA-201FEF3E7AB0}" srcOrd="0" destOrd="0" presId="urn:microsoft.com/office/officeart/2018/2/layout/IconCircleList"/>
    <dgm:cxn modelId="{26E2AF9B-545A-4924-83ED-BD38029814B7}" type="presParOf" srcId="{4E167DCB-7BF4-4024-80AA-201FEF3E7AB0}" destId="{277462EB-A2A7-4D99-87B3-F0C619EC4612}" srcOrd="0" destOrd="0" presId="urn:microsoft.com/office/officeart/2018/2/layout/IconCircleList"/>
    <dgm:cxn modelId="{3794E914-F970-492B-AF8C-92F86DCEAF3C}" type="presParOf" srcId="{277462EB-A2A7-4D99-87B3-F0C619EC4612}" destId="{0C5EBB28-1CE6-41A7-B073-6E19D5C24723}" srcOrd="0" destOrd="0" presId="urn:microsoft.com/office/officeart/2018/2/layout/IconCircleList"/>
    <dgm:cxn modelId="{D402ECE1-A551-4B40-8F4F-3591EA4AB676}" type="presParOf" srcId="{277462EB-A2A7-4D99-87B3-F0C619EC4612}" destId="{5E121A5A-F465-433B-90CF-5EE76EB92B2D}" srcOrd="1" destOrd="0" presId="urn:microsoft.com/office/officeart/2018/2/layout/IconCircleList"/>
    <dgm:cxn modelId="{AAF724BD-2AE3-46FF-93A5-4288558F4D34}" type="presParOf" srcId="{277462EB-A2A7-4D99-87B3-F0C619EC4612}" destId="{FA692C20-664C-41B0-BEED-744793B4A82D}" srcOrd="2" destOrd="0" presId="urn:microsoft.com/office/officeart/2018/2/layout/IconCircleList"/>
    <dgm:cxn modelId="{0164CA87-A176-40BE-B995-D9CDE5D7AF5A}" type="presParOf" srcId="{277462EB-A2A7-4D99-87B3-F0C619EC4612}" destId="{10121991-3AD8-4E94-898B-464E97BDE063}" srcOrd="3" destOrd="0" presId="urn:microsoft.com/office/officeart/2018/2/layout/IconCircleList"/>
    <dgm:cxn modelId="{49896FA3-8E0C-4FCE-BF07-13F1E3EAD50B}" type="presParOf" srcId="{4E167DCB-7BF4-4024-80AA-201FEF3E7AB0}" destId="{B200A400-D363-4FF8-B96D-E4379F7AFF50}" srcOrd="1" destOrd="0" presId="urn:microsoft.com/office/officeart/2018/2/layout/IconCircleList"/>
    <dgm:cxn modelId="{2078D021-30EE-4D5E-8814-09FB468898E1}" type="presParOf" srcId="{4E167DCB-7BF4-4024-80AA-201FEF3E7AB0}" destId="{509AD9B0-2E71-4C78-8663-D2D3E06EC748}" srcOrd="2" destOrd="0" presId="urn:microsoft.com/office/officeart/2018/2/layout/IconCircleList"/>
    <dgm:cxn modelId="{4E7E6A8C-A71C-4B1B-9152-7709D94D2AF2}" type="presParOf" srcId="{509AD9B0-2E71-4C78-8663-D2D3E06EC748}" destId="{1C237330-1613-4C65-A510-986FCAC47BEC}" srcOrd="0" destOrd="0" presId="urn:microsoft.com/office/officeart/2018/2/layout/IconCircleList"/>
    <dgm:cxn modelId="{6A7D70E8-EDEF-4678-A4D5-0DA2B3FAB2EE}" type="presParOf" srcId="{509AD9B0-2E71-4C78-8663-D2D3E06EC748}" destId="{4210089C-498C-4DB7-A077-690A816634DF}" srcOrd="1" destOrd="0" presId="urn:microsoft.com/office/officeart/2018/2/layout/IconCircleList"/>
    <dgm:cxn modelId="{83D06AA9-8A81-4006-9C8F-757FFBDD6F60}" type="presParOf" srcId="{509AD9B0-2E71-4C78-8663-D2D3E06EC748}" destId="{9F2F18E6-1D54-4FD6-8C80-47958C7A524C}" srcOrd="2" destOrd="0" presId="urn:microsoft.com/office/officeart/2018/2/layout/IconCircleList"/>
    <dgm:cxn modelId="{B17629B1-F7F0-4F2B-A7FB-77B2E802BE31}" type="presParOf" srcId="{509AD9B0-2E71-4C78-8663-D2D3E06EC748}" destId="{3CD59A43-688F-41D2-AA1D-5A7F5CAFB29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9C2FA05-106D-48C1-A57B-40711CBE8382}"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D19A3ABF-CD08-450F-8C53-3E6B8D0AF4B6}">
      <dgm:prSet/>
      <dgm:spPr/>
      <dgm:t>
        <a:bodyPr/>
        <a:lstStyle/>
        <a:p>
          <a:r>
            <a:rPr lang="it-IT"/>
            <a:t>Vedere: osservare la realtà del territorio con empatia e l'aiuto delle scienze umane</a:t>
          </a:r>
          <a:endParaRPr lang="en-US"/>
        </a:p>
      </dgm:t>
    </dgm:pt>
    <dgm:pt modelId="{5D11A34C-EB97-485D-828D-98CC48BB31ED}" type="parTrans" cxnId="{A5C434A0-245B-43D8-9864-19E2F945F981}">
      <dgm:prSet/>
      <dgm:spPr/>
      <dgm:t>
        <a:bodyPr/>
        <a:lstStyle/>
        <a:p>
          <a:endParaRPr lang="en-US"/>
        </a:p>
      </dgm:t>
    </dgm:pt>
    <dgm:pt modelId="{EE31D414-2F14-47CA-A275-7CE44370DD84}" type="sibTrans" cxnId="{A5C434A0-245B-43D8-9864-19E2F945F981}">
      <dgm:prSet/>
      <dgm:spPr/>
      <dgm:t>
        <a:bodyPr/>
        <a:lstStyle/>
        <a:p>
          <a:endParaRPr lang="en-US"/>
        </a:p>
      </dgm:t>
    </dgm:pt>
    <dgm:pt modelId="{BA505A33-0B2F-4B60-9DC9-FEF9A8ECAA17}">
      <dgm:prSet/>
      <dgm:spPr/>
      <dgm:t>
        <a:bodyPr/>
        <a:lstStyle/>
        <a:p>
          <a:r>
            <a:rPr lang="it-IT"/>
            <a:t>Giudicare: discernere la situazione alla luce della Parola di Dio e del Magistero</a:t>
          </a:r>
          <a:endParaRPr lang="en-US"/>
        </a:p>
      </dgm:t>
    </dgm:pt>
    <dgm:pt modelId="{27A06275-FBB3-4EB3-BBD1-7C7B235A56C6}" type="parTrans" cxnId="{9AF84530-7A65-4504-A2C7-CDFD346F5BA9}">
      <dgm:prSet/>
      <dgm:spPr/>
      <dgm:t>
        <a:bodyPr/>
        <a:lstStyle/>
        <a:p>
          <a:endParaRPr lang="en-US"/>
        </a:p>
      </dgm:t>
    </dgm:pt>
    <dgm:pt modelId="{84AA2F1F-8483-4610-B91F-059E0BB78E16}" type="sibTrans" cxnId="{9AF84530-7A65-4504-A2C7-CDFD346F5BA9}">
      <dgm:prSet/>
      <dgm:spPr/>
      <dgm:t>
        <a:bodyPr/>
        <a:lstStyle/>
        <a:p>
          <a:endParaRPr lang="en-US"/>
        </a:p>
      </dgm:t>
    </dgm:pt>
    <dgm:pt modelId="{1A34663F-5407-486A-B679-F2839D132235}">
      <dgm:prSet/>
      <dgm:spPr/>
      <dgm:t>
        <a:bodyPr/>
        <a:lstStyle/>
        <a:p>
          <a:r>
            <a:rPr lang="it-IT"/>
            <a:t>Agire: pianificare interventi concreti, sostenibili e passi realistici</a:t>
          </a:r>
          <a:endParaRPr lang="en-US"/>
        </a:p>
      </dgm:t>
    </dgm:pt>
    <dgm:pt modelId="{17CC5765-5B66-4396-B01A-745E8F518FB9}" type="parTrans" cxnId="{91395D5A-0EBA-4A67-B5CA-CF2F89F2E24E}">
      <dgm:prSet/>
      <dgm:spPr/>
      <dgm:t>
        <a:bodyPr/>
        <a:lstStyle/>
        <a:p>
          <a:endParaRPr lang="en-US"/>
        </a:p>
      </dgm:t>
    </dgm:pt>
    <dgm:pt modelId="{AF2DA057-B1DB-48C1-925D-2345B90B946F}" type="sibTrans" cxnId="{91395D5A-0EBA-4A67-B5CA-CF2F89F2E24E}">
      <dgm:prSet/>
      <dgm:spPr/>
      <dgm:t>
        <a:bodyPr/>
        <a:lstStyle/>
        <a:p>
          <a:endParaRPr lang="en-US"/>
        </a:p>
      </dgm:t>
    </dgm:pt>
    <dgm:pt modelId="{DCC4C9C1-A8AA-FA43-9731-D8A24B688ED5}" type="pres">
      <dgm:prSet presAssocID="{99C2FA05-106D-48C1-A57B-40711CBE8382}" presName="outerComposite" presStyleCnt="0">
        <dgm:presLayoutVars>
          <dgm:chMax val="5"/>
          <dgm:dir/>
          <dgm:resizeHandles val="exact"/>
        </dgm:presLayoutVars>
      </dgm:prSet>
      <dgm:spPr/>
    </dgm:pt>
    <dgm:pt modelId="{5864EE10-FCFD-9340-847F-252DBE7AA171}" type="pres">
      <dgm:prSet presAssocID="{99C2FA05-106D-48C1-A57B-40711CBE8382}" presName="dummyMaxCanvas" presStyleCnt="0">
        <dgm:presLayoutVars/>
      </dgm:prSet>
      <dgm:spPr/>
    </dgm:pt>
    <dgm:pt modelId="{1624E150-F21C-7049-B19E-A0CA4FEDBAB2}" type="pres">
      <dgm:prSet presAssocID="{99C2FA05-106D-48C1-A57B-40711CBE8382}" presName="ThreeNodes_1" presStyleLbl="node1" presStyleIdx="0" presStyleCnt="3">
        <dgm:presLayoutVars>
          <dgm:bulletEnabled val="1"/>
        </dgm:presLayoutVars>
      </dgm:prSet>
      <dgm:spPr/>
    </dgm:pt>
    <dgm:pt modelId="{7316830B-9627-0343-8CFA-F0AB3AFF69D0}" type="pres">
      <dgm:prSet presAssocID="{99C2FA05-106D-48C1-A57B-40711CBE8382}" presName="ThreeNodes_2" presStyleLbl="node1" presStyleIdx="1" presStyleCnt="3">
        <dgm:presLayoutVars>
          <dgm:bulletEnabled val="1"/>
        </dgm:presLayoutVars>
      </dgm:prSet>
      <dgm:spPr/>
    </dgm:pt>
    <dgm:pt modelId="{7D35BD36-4DA2-0E4F-B986-8C0A2A1EE7EC}" type="pres">
      <dgm:prSet presAssocID="{99C2FA05-106D-48C1-A57B-40711CBE8382}" presName="ThreeNodes_3" presStyleLbl="node1" presStyleIdx="2" presStyleCnt="3">
        <dgm:presLayoutVars>
          <dgm:bulletEnabled val="1"/>
        </dgm:presLayoutVars>
      </dgm:prSet>
      <dgm:spPr/>
    </dgm:pt>
    <dgm:pt modelId="{0EDDB5CD-5180-C249-8682-6B4A67A4A999}" type="pres">
      <dgm:prSet presAssocID="{99C2FA05-106D-48C1-A57B-40711CBE8382}" presName="ThreeConn_1-2" presStyleLbl="fgAccFollowNode1" presStyleIdx="0" presStyleCnt="2">
        <dgm:presLayoutVars>
          <dgm:bulletEnabled val="1"/>
        </dgm:presLayoutVars>
      </dgm:prSet>
      <dgm:spPr/>
    </dgm:pt>
    <dgm:pt modelId="{60CDF390-3EC6-2B45-9A89-770779C2CCF3}" type="pres">
      <dgm:prSet presAssocID="{99C2FA05-106D-48C1-A57B-40711CBE8382}" presName="ThreeConn_2-3" presStyleLbl="fgAccFollowNode1" presStyleIdx="1" presStyleCnt="2">
        <dgm:presLayoutVars>
          <dgm:bulletEnabled val="1"/>
        </dgm:presLayoutVars>
      </dgm:prSet>
      <dgm:spPr/>
    </dgm:pt>
    <dgm:pt modelId="{B4EB61F6-F00E-E44B-868B-9D07802A3283}" type="pres">
      <dgm:prSet presAssocID="{99C2FA05-106D-48C1-A57B-40711CBE8382}" presName="ThreeNodes_1_text" presStyleLbl="node1" presStyleIdx="2" presStyleCnt="3">
        <dgm:presLayoutVars>
          <dgm:bulletEnabled val="1"/>
        </dgm:presLayoutVars>
      </dgm:prSet>
      <dgm:spPr/>
    </dgm:pt>
    <dgm:pt modelId="{64D30584-024F-6544-8331-59C9621197A0}" type="pres">
      <dgm:prSet presAssocID="{99C2FA05-106D-48C1-A57B-40711CBE8382}" presName="ThreeNodes_2_text" presStyleLbl="node1" presStyleIdx="2" presStyleCnt="3">
        <dgm:presLayoutVars>
          <dgm:bulletEnabled val="1"/>
        </dgm:presLayoutVars>
      </dgm:prSet>
      <dgm:spPr/>
    </dgm:pt>
    <dgm:pt modelId="{A8F36131-7B34-EA46-AA4A-957A6B6F8FAE}" type="pres">
      <dgm:prSet presAssocID="{99C2FA05-106D-48C1-A57B-40711CBE8382}" presName="ThreeNodes_3_text" presStyleLbl="node1" presStyleIdx="2" presStyleCnt="3">
        <dgm:presLayoutVars>
          <dgm:bulletEnabled val="1"/>
        </dgm:presLayoutVars>
      </dgm:prSet>
      <dgm:spPr/>
    </dgm:pt>
  </dgm:ptLst>
  <dgm:cxnLst>
    <dgm:cxn modelId="{F68D2908-D67D-B64C-BB36-681F41BDB8BA}" type="presOf" srcId="{84AA2F1F-8483-4610-B91F-059E0BB78E16}" destId="{60CDF390-3EC6-2B45-9A89-770779C2CCF3}" srcOrd="0" destOrd="0" presId="urn:microsoft.com/office/officeart/2005/8/layout/vProcess5"/>
    <dgm:cxn modelId="{9AF84530-7A65-4504-A2C7-CDFD346F5BA9}" srcId="{99C2FA05-106D-48C1-A57B-40711CBE8382}" destId="{BA505A33-0B2F-4B60-9DC9-FEF9A8ECAA17}" srcOrd="1" destOrd="0" parTransId="{27A06275-FBB3-4EB3-BBD1-7C7B235A56C6}" sibTransId="{84AA2F1F-8483-4610-B91F-059E0BB78E16}"/>
    <dgm:cxn modelId="{91395D5A-0EBA-4A67-B5CA-CF2F89F2E24E}" srcId="{99C2FA05-106D-48C1-A57B-40711CBE8382}" destId="{1A34663F-5407-486A-B679-F2839D132235}" srcOrd="2" destOrd="0" parTransId="{17CC5765-5B66-4396-B01A-745E8F518FB9}" sibTransId="{AF2DA057-B1DB-48C1-925D-2345B90B946F}"/>
    <dgm:cxn modelId="{A48BC55C-44AD-3242-967B-4A907E92F0B6}" type="presOf" srcId="{D19A3ABF-CD08-450F-8C53-3E6B8D0AF4B6}" destId="{1624E150-F21C-7049-B19E-A0CA4FEDBAB2}" srcOrd="0" destOrd="0" presId="urn:microsoft.com/office/officeart/2005/8/layout/vProcess5"/>
    <dgm:cxn modelId="{EE97CC7B-2116-E942-88A5-E05FAD3E15F2}" type="presOf" srcId="{BA505A33-0B2F-4B60-9DC9-FEF9A8ECAA17}" destId="{7316830B-9627-0343-8CFA-F0AB3AFF69D0}" srcOrd="0" destOrd="0" presId="urn:microsoft.com/office/officeart/2005/8/layout/vProcess5"/>
    <dgm:cxn modelId="{A5C434A0-245B-43D8-9864-19E2F945F981}" srcId="{99C2FA05-106D-48C1-A57B-40711CBE8382}" destId="{D19A3ABF-CD08-450F-8C53-3E6B8D0AF4B6}" srcOrd="0" destOrd="0" parTransId="{5D11A34C-EB97-485D-828D-98CC48BB31ED}" sibTransId="{EE31D414-2F14-47CA-A275-7CE44370DD84}"/>
    <dgm:cxn modelId="{654774A6-94BC-3649-9D6B-A38DAB8E4BBA}" type="presOf" srcId="{1A34663F-5407-486A-B679-F2839D132235}" destId="{7D35BD36-4DA2-0E4F-B986-8C0A2A1EE7EC}" srcOrd="0" destOrd="0" presId="urn:microsoft.com/office/officeart/2005/8/layout/vProcess5"/>
    <dgm:cxn modelId="{5B27B3D8-2E91-5C48-8CE0-7BEC950D371D}" type="presOf" srcId="{EE31D414-2F14-47CA-A275-7CE44370DD84}" destId="{0EDDB5CD-5180-C249-8682-6B4A67A4A999}" srcOrd="0" destOrd="0" presId="urn:microsoft.com/office/officeart/2005/8/layout/vProcess5"/>
    <dgm:cxn modelId="{F3A028E6-30D7-E846-ADE7-93C97EF5BBFD}" type="presOf" srcId="{99C2FA05-106D-48C1-A57B-40711CBE8382}" destId="{DCC4C9C1-A8AA-FA43-9731-D8A24B688ED5}" srcOrd="0" destOrd="0" presId="urn:microsoft.com/office/officeart/2005/8/layout/vProcess5"/>
    <dgm:cxn modelId="{91F2A9EA-CD50-FE42-BF1F-1661455C17E6}" type="presOf" srcId="{BA505A33-0B2F-4B60-9DC9-FEF9A8ECAA17}" destId="{64D30584-024F-6544-8331-59C9621197A0}" srcOrd="1" destOrd="0" presId="urn:microsoft.com/office/officeart/2005/8/layout/vProcess5"/>
    <dgm:cxn modelId="{3A0C18F0-570C-C841-A83F-E3BF63A51411}" type="presOf" srcId="{D19A3ABF-CD08-450F-8C53-3E6B8D0AF4B6}" destId="{B4EB61F6-F00E-E44B-868B-9D07802A3283}" srcOrd="1" destOrd="0" presId="urn:microsoft.com/office/officeart/2005/8/layout/vProcess5"/>
    <dgm:cxn modelId="{5F71CBFA-1EAA-D14F-9F1F-3A966790E9EA}" type="presOf" srcId="{1A34663F-5407-486A-B679-F2839D132235}" destId="{A8F36131-7B34-EA46-AA4A-957A6B6F8FAE}" srcOrd="1" destOrd="0" presId="urn:microsoft.com/office/officeart/2005/8/layout/vProcess5"/>
    <dgm:cxn modelId="{019F3FB5-FF3D-2B4B-9E31-04486E4B2A75}" type="presParOf" srcId="{DCC4C9C1-A8AA-FA43-9731-D8A24B688ED5}" destId="{5864EE10-FCFD-9340-847F-252DBE7AA171}" srcOrd="0" destOrd="0" presId="urn:microsoft.com/office/officeart/2005/8/layout/vProcess5"/>
    <dgm:cxn modelId="{48EE57BA-FC24-0A45-A6C7-80D704019C07}" type="presParOf" srcId="{DCC4C9C1-A8AA-FA43-9731-D8A24B688ED5}" destId="{1624E150-F21C-7049-B19E-A0CA4FEDBAB2}" srcOrd="1" destOrd="0" presId="urn:microsoft.com/office/officeart/2005/8/layout/vProcess5"/>
    <dgm:cxn modelId="{78981C54-BDD4-5145-AA32-1EE787FDEC06}" type="presParOf" srcId="{DCC4C9C1-A8AA-FA43-9731-D8A24B688ED5}" destId="{7316830B-9627-0343-8CFA-F0AB3AFF69D0}" srcOrd="2" destOrd="0" presId="urn:microsoft.com/office/officeart/2005/8/layout/vProcess5"/>
    <dgm:cxn modelId="{2DDC855C-53E3-564F-B4F6-EB9A8FB78A74}" type="presParOf" srcId="{DCC4C9C1-A8AA-FA43-9731-D8A24B688ED5}" destId="{7D35BD36-4DA2-0E4F-B986-8C0A2A1EE7EC}" srcOrd="3" destOrd="0" presId="urn:microsoft.com/office/officeart/2005/8/layout/vProcess5"/>
    <dgm:cxn modelId="{DE87B562-9BA6-104A-BFDA-91DA930F8B7E}" type="presParOf" srcId="{DCC4C9C1-A8AA-FA43-9731-D8A24B688ED5}" destId="{0EDDB5CD-5180-C249-8682-6B4A67A4A999}" srcOrd="4" destOrd="0" presId="urn:microsoft.com/office/officeart/2005/8/layout/vProcess5"/>
    <dgm:cxn modelId="{310E0102-FEF8-1A4D-B625-4763599E4D42}" type="presParOf" srcId="{DCC4C9C1-A8AA-FA43-9731-D8A24B688ED5}" destId="{60CDF390-3EC6-2B45-9A89-770779C2CCF3}" srcOrd="5" destOrd="0" presId="urn:microsoft.com/office/officeart/2005/8/layout/vProcess5"/>
    <dgm:cxn modelId="{D5CCB1EF-EDF8-2841-A8FD-1FBAC99BB5F8}" type="presParOf" srcId="{DCC4C9C1-A8AA-FA43-9731-D8A24B688ED5}" destId="{B4EB61F6-F00E-E44B-868B-9D07802A3283}" srcOrd="6" destOrd="0" presId="urn:microsoft.com/office/officeart/2005/8/layout/vProcess5"/>
    <dgm:cxn modelId="{A523D26B-3CF8-A440-A314-1E79F33E84DD}" type="presParOf" srcId="{DCC4C9C1-A8AA-FA43-9731-D8A24B688ED5}" destId="{64D30584-024F-6544-8331-59C9621197A0}" srcOrd="7" destOrd="0" presId="urn:microsoft.com/office/officeart/2005/8/layout/vProcess5"/>
    <dgm:cxn modelId="{8BD22CD9-FA57-4549-8193-CF652F6C061B}" type="presParOf" srcId="{DCC4C9C1-A8AA-FA43-9731-D8A24B688ED5}" destId="{A8F36131-7B34-EA46-AA4A-957A6B6F8FA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0ED9EB-D571-4D28-8780-5C5DB7E46CB8}"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D316E48-88FD-4D38-962B-4C77C2816179}">
      <dgm:prSet/>
      <dgm:spPr/>
      <dgm:t>
        <a:bodyPr/>
        <a:lstStyle/>
        <a:p>
          <a:pPr>
            <a:defRPr cap="all"/>
          </a:pPr>
          <a:r>
            <a:rPr lang="it-IT"/>
            <a:t>No alla "pastorale bancaria": rifiuto del travaso di nozioni passive nei fedeli</a:t>
          </a:r>
          <a:endParaRPr lang="en-US"/>
        </a:p>
      </dgm:t>
    </dgm:pt>
    <dgm:pt modelId="{842DAC41-2E19-4D1F-9472-4A217B13DEC2}" type="parTrans" cxnId="{25EF87E7-D9F6-4DF0-ADBD-F6D48486A7C5}">
      <dgm:prSet/>
      <dgm:spPr/>
      <dgm:t>
        <a:bodyPr/>
        <a:lstStyle/>
        <a:p>
          <a:endParaRPr lang="en-US"/>
        </a:p>
      </dgm:t>
    </dgm:pt>
    <dgm:pt modelId="{B8C59593-6945-4688-BA17-95FEDAAB8B34}" type="sibTrans" cxnId="{25EF87E7-D9F6-4DF0-ADBD-F6D48486A7C5}">
      <dgm:prSet/>
      <dgm:spPr/>
      <dgm:t>
        <a:bodyPr/>
        <a:lstStyle/>
        <a:p>
          <a:endParaRPr lang="en-US"/>
        </a:p>
      </dgm:t>
    </dgm:pt>
    <dgm:pt modelId="{C197ECB4-3EF3-4AD5-8C2E-3671952ECB6F}">
      <dgm:prSet/>
      <dgm:spPr/>
      <dgm:t>
        <a:bodyPr/>
        <a:lstStyle/>
        <a:p>
          <a:pPr>
            <a:defRPr cap="all"/>
          </a:pPr>
          <a:r>
            <a:rPr lang="it-IT"/>
            <a:t>La prassi dialogica: la fede si scopre e cresce camminando e dialogando insieme</a:t>
          </a:r>
          <a:endParaRPr lang="en-US"/>
        </a:p>
      </dgm:t>
    </dgm:pt>
    <dgm:pt modelId="{88AFF8E3-98FF-4DCA-B76A-2DEA94EC317D}" type="parTrans" cxnId="{3AB79B7C-D80F-40A1-A4A9-266DC1E20CE9}">
      <dgm:prSet/>
      <dgm:spPr/>
      <dgm:t>
        <a:bodyPr/>
        <a:lstStyle/>
        <a:p>
          <a:endParaRPr lang="en-US"/>
        </a:p>
      </dgm:t>
    </dgm:pt>
    <dgm:pt modelId="{38B7E67F-1304-4D51-9FB4-16E3A0CF59C6}" type="sibTrans" cxnId="{3AB79B7C-D80F-40A1-A4A9-266DC1E20CE9}">
      <dgm:prSet/>
      <dgm:spPr/>
      <dgm:t>
        <a:bodyPr/>
        <a:lstStyle/>
        <a:p>
          <a:endParaRPr lang="en-US"/>
        </a:p>
      </dgm:t>
    </dgm:pt>
    <dgm:pt modelId="{7CBED575-4107-4179-9E28-60A7528D902A}">
      <dgm:prSet/>
      <dgm:spPr/>
      <dgm:t>
        <a:bodyPr/>
        <a:lstStyle/>
        <a:p>
          <a:pPr>
            <a:defRPr cap="all"/>
          </a:pPr>
          <a:r>
            <a:rPr lang="it-IT"/>
            <a:t>COscientizzazione: risvegliare la dignità, la libertà e i carismi di ogni persona</a:t>
          </a:r>
          <a:endParaRPr lang="en-US"/>
        </a:p>
      </dgm:t>
    </dgm:pt>
    <dgm:pt modelId="{CAEBAF9B-0CE5-4783-B097-F34AF48F5E43}" type="parTrans" cxnId="{A927948D-46C3-4388-9F7F-8B1ADBA71740}">
      <dgm:prSet/>
      <dgm:spPr/>
      <dgm:t>
        <a:bodyPr/>
        <a:lstStyle/>
        <a:p>
          <a:endParaRPr lang="en-US"/>
        </a:p>
      </dgm:t>
    </dgm:pt>
    <dgm:pt modelId="{1ED796FB-8B13-4E87-93D5-4F776D852319}" type="sibTrans" cxnId="{A927948D-46C3-4388-9F7F-8B1ADBA71740}">
      <dgm:prSet/>
      <dgm:spPr/>
      <dgm:t>
        <a:bodyPr/>
        <a:lstStyle/>
        <a:p>
          <a:endParaRPr lang="en-US"/>
        </a:p>
      </dgm:t>
    </dgm:pt>
    <dgm:pt modelId="{7DCF4CE5-E3EA-4D6C-80DF-699DE0D01AF9}" type="pres">
      <dgm:prSet presAssocID="{1F0ED9EB-D571-4D28-8780-5C5DB7E46CB8}" presName="root" presStyleCnt="0">
        <dgm:presLayoutVars>
          <dgm:dir/>
          <dgm:resizeHandles val="exact"/>
        </dgm:presLayoutVars>
      </dgm:prSet>
      <dgm:spPr/>
    </dgm:pt>
    <dgm:pt modelId="{1018E025-BC41-485A-B62C-760D1B39E2CC}" type="pres">
      <dgm:prSet presAssocID="{DD316E48-88FD-4D38-962B-4C77C2816179}" presName="compNode" presStyleCnt="0"/>
      <dgm:spPr/>
    </dgm:pt>
    <dgm:pt modelId="{A93B8734-04CA-4AC5-A4B5-158369488416}" type="pres">
      <dgm:prSet presAssocID="{DD316E48-88FD-4D38-962B-4C77C2816179}" presName="iconBgRect" presStyleLbl="bgShp" presStyleIdx="0" presStyleCnt="3"/>
      <dgm:spPr>
        <a:prstGeom prst="round2DiagRect">
          <a:avLst>
            <a:gd name="adj1" fmla="val 29727"/>
            <a:gd name="adj2" fmla="val 0"/>
          </a:avLst>
        </a:prstGeom>
      </dgm:spPr>
    </dgm:pt>
    <dgm:pt modelId="{A32A6F39-3973-4DD0-8E6D-7E86D8E2C97E}" type="pres">
      <dgm:prSet presAssocID="{DD316E48-88FD-4D38-962B-4C77C281617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used Person"/>
        </a:ext>
      </dgm:extLst>
    </dgm:pt>
    <dgm:pt modelId="{B02A3DBB-9CB4-4BF7-B9D5-A489A4251EA2}" type="pres">
      <dgm:prSet presAssocID="{DD316E48-88FD-4D38-962B-4C77C2816179}" presName="spaceRect" presStyleCnt="0"/>
      <dgm:spPr/>
    </dgm:pt>
    <dgm:pt modelId="{A0B8405E-1B09-4511-AA65-86E851CEC2D6}" type="pres">
      <dgm:prSet presAssocID="{DD316E48-88FD-4D38-962B-4C77C2816179}" presName="textRect" presStyleLbl="revTx" presStyleIdx="0" presStyleCnt="3">
        <dgm:presLayoutVars>
          <dgm:chMax val="1"/>
          <dgm:chPref val="1"/>
        </dgm:presLayoutVars>
      </dgm:prSet>
      <dgm:spPr/>
    </dgm:pt>
    <dgm:pt modelId="{64598E82-C33A-4F2F-8489-975B81E17A57}" type="pres">
      <dgm:prSet presAssocID="{B8C59593-6945-4688-BA17-95FEDAAB8B34}" presName="sibTrans" presStyleCnt="0"/>
      <dgm:spPr/>
    </dgm:pt>
    <dgm:pt modelId="{3F11B15E-E089-461D-8256-B2D450EBA141}" type="pres">
      <dgm:prSet presAssocID="{C197ECB4-3EF3-4AD5-8C2E-3671952ECB6F}" presName="compNode" presStyleCnt="0"/>
      <dgm:spPr/>
    </dgm:pt>
    <dgm:pt modelId="{4F614CC3-AA35-4FDB-A78C-F03986283DF7}" type="pres">
      <dgm:prSet presAssocID="{C197ECB4-3EF3-4AD5-8C2E-3671952ECB6F}" presName="iconBgRect" presStyleLbl="bgShp" presStyleIdx="1" presStyleCnt="3"/>
      <dgm:spPr>
        <a:prstGeom prst="round2DiagRect">
          <a:avLst>
            <a:gd name="adj1" fmla="val 29727"/>
            <a:gd name="adj2" fmla="val 0"/>
          </a:avLst>
        </a:prstGeom>
      </dgm:spPr>
    </dgm:pt>
    <dgm:pt modelId="{1A5889C5-C712-4495-B053-26017E03CF1C}" type="pres">
      <dgm:prSet presAssocID="{C197ECB4-3EF3-4AD5-8C2E-3671952ECB6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ianta"/>
        </a:ext>
      </dgm:extLst>
    </dgm:pt>
    <dgm:pt modelId="{F70B1428-010E-4198-8081-17ACE958A130}" type="pres">
      <dgm:prSet presAssocID="{C197ECB4-3EF3-4AD5-8C2E-3671952ECB6F}" presName="spaceRect" presStyleCnt="0"/>
      <dgm:spPr/>
    </dgm:pt>
    <dgm:pt modelId="{C7CAB1AB-598B-43B4-BFF8-455B1357826A}" type="pres">
      <dgm:prSet presAssocID="{C197ECB4-3EF3-4AD5-8C2E-3671952ECB6F}" presName="textRect" presStyleLbl="revTx" presStyleIdx="1" presStyleCnt="3">
        <dgm:presLayoutVars>
          <dgm:chMax val="1"/>
          <dgm:chPref val="1"/>
        </dgm:presLayoutVars>
      </dgm:prSet>
      <dgm:spPr/>
    </dgm:pt>
    <dgm:pt modelId="{0BA08A69-BF08-47B0-BD87-D9F3362A4A9E}" type="pres">
      <dgm:prSet presAssocID="{38B7E67F-1304-4D51-9FB4-16E3A0CF59C6}" presName="sibTrans" presStyleCnt="0"/>
      <dgm:spPr/>
    </dgm:pt>
    <dgm:pt modelId="{67667EED-2BF7-4A5D-93EA-1A9442E1A6CE}" type="pres">
      <dgm:prSet presAssocID="{7CBED575-4107-4179-9E28-60A7528D902A}" presName="compNode" presStyleCnt="0"/>
      <dgm:spPr/>
    </dgm:pt>
    <dgm:pt modelId="{22EEE727-8699-431E-A42E-55336940F7EE}" type="pres">
      <dgm:prSet presAssocID="{7CBED575-4107-4179-9E28-60A7528D902A}" presName="iconBgRect" presStyleLbl="bgShp" presStyleIdx="2" presStyleCnt="3"/>
      <dgm:spPr>
        <a:prstGeom prst="round2DiagRect">
          <a:avLst>
            <a:gd name="adj1" fmla="val 29727"/>
            <a:gd name="adj2" fmla="val 0"/>
          </a:avLst>
        </a:prstGeom>
      </dgm:spPr>
    </dgm:pt>
    <dgm:pt modelId="{BEB195ED-3EA9-4B2B-8277-7CC891B35E2B}" type="pres">
      <dgm:prSet presAssocID="{7CBED575-4107-4179-9E28-60A7528D902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iudice"/>
        </a:ext>
      </dgm:extLst>
    </dgm:pt>
    <dgm:pt modelId="{86B074F3-4210-45FF-9356-9C8DC440636D}" type="pres">
      <dgm:prSet presAssocID="{7CBED575-4107-4179-9E28-60A7528D902A}" presName="spaceRect" presStyleCnt="0"/>
      <dgm:spPr/>
    </dgm:pt>
    <dgm:pt modelId="{A510EA04-84B3-46C5-8F3F-F684573F0D6B}" type="pres">
      <dgm:prSet presAssocID="{7CBED575-4107-4179-9E28-60A7528D902A}" presName="textRect" presStyleLbl="revTx" presStyleIdx="2" presStyleCnt="3">
        <dgm:presLayoutVars>
          <dgm:chMax val="1"/>
          <dgm:chPref val="1"/>
        </dgm:presLayoutVars>
      </dgm:prSet>
      <dgm:spPr/>
    </dgm:pt>
  </dgm:ptLst>
  <dgm:cxnLst>
    <dgm:cxn modelId="{DDE10910-B805-434A-A004-D3DACC9E05F8}" type="presOf" srcId="{DD316E48-88FD-4D38-962B-4C77C2816179}" destId="{A0B8405E-1B09-4511-AA65-86E851CEC2D6}" srcOrd="0" destOrd="0" presId="urn:microsoft.com/office/officeart/2018/5/layout/IconLeafLabelList"/>
    <dgm:cxn modelId="{6B81C65C-4691-4695-A9CD-B22E49F6ECA4}" type="presOf" srcId="{1F0ED9EB-D571-4D28-8780-5C5DB7E46CB8}" destId="{7DCF4CE5-E3EA-4D6C-80DF-699DE0D01AF9}" srcOrd="0" destOrd="0" presId="urn:microsoft.com/office/officeart/2018/5/layout/IconLeafLabelList"/>
    <dgm:cxn modelId="{0778DA6B-D70B-4BFD-AE83-62E12E533B84}" type="presOf" srcId="{C197ECB4-3EF3-4AD5-8C2E-3671952ECB6F}" destId="{C7CAB1AB-598B-43B4-BFF8-455B1357826A}" srcOrd="0" destOrd="0" presId="urn:microsoft.com/office/officeart/2018/5/layout/IconLeafLabelList"/>
    <dgm:cxn modelId="{4E30AA78-8439-4333-91B5-36F3E3A00CBA}" type="presOf" srcId="{7CBED575-4107-4179-9E28-60A7528D902A}" destId="{A510EA04-84B3-46C5-8F3F-F684573F0D6B}" srcOrd="0" destOrd="0" presId="urn:microsoft.com/office/officeart/2018/5/layout/IconLeafLabelList"/>
    <dgm:cxn modelId="{3AB79B7C-D80F-40A1-A4A9-266DC1E20CE9}" srcId="{1F0ED9EB-D571-4D28-8780-5C5DB7E46CB8}" destId="{C197ECB4-3EF3-4AD5-8C2E-3671952ECB6F}" srcOrd="1" destOrd="0" parTransId="{88AFF8E3-98FF-4DCA-B76A-2DEA94EC317D}" sibTransId="{38B7E67F-1304-4D51-9FB4-16E3A0CF59C6}"/>
    <dgm:cxn modelId="{A927948D-46C3-4388-9F7F-8B1ADBA71740}" srcId="{1F0ED9EB-D571-4D28-8780-5C5DB7E46CB8}" destId="{7CBED575-4107-4179-9E28-60A7528D902A}" srcOrd="2" destOrd="0" parTransId="{CAEBAF9B-0CE5-4783-B097-F34AF48F5E43}" sibTransId="{1ED796FB-8B13-4E87-93D5-4F776D852319}"/>
    <dgm:cxn modelId="{25EF87E7-D9F6-4DF0-ADBD-F6D48486A7C5}" srcId="{1F0ED9EB-D571-4D28-8780-5C5DB7E46CB8}" destId="{DD316E48-88FD-4D38-962B-4C77C2816179}" srcOrd="0" destOrd="0" parTransId="{842DAC41-2E19-4D1F-9472-4A217B13DEC2}" sibTransId="{B8C59593-6945-4688-BA17-95FEDAAB8B34}"/>
    <dgm:cxn modelId="{E1BE6DC9-B617-49D5-A170-F1BEC7A77840}" type="presParOf" srcId="{7DCF4CE5-E3EA-4D6C-80DF-699DE0D01AF9}" destId="{1018E025-BC41-485A-B62C-760D1B39E2CC}" srcOrd="0" destOrd="0" presId="urn:microsoft.com/office/officeart/2018/5/layout/IconLeafLabelList"/>
    <dgm:cxn modelId="{F439FDBD-1FB1-480C-80D3-64E45C1DFDF0}" type="presParOf" srcId="{1018E025-BC41-485A-B62C-760D1B39E2CC}" destId="{A93B8734-04CA-4AC5-A4B5-158369488416}" srcOrd="0" destOrd="0" presId="urn:microsoft.com/office/officeart/2018/5/layout/IconLeafLabelList"/>
    <dgm:cxn modelId="{2B04FB7E-2FD7-42CA-8E21-C56153EC524E}" type="presParOf" srcId="{1018E025-BC41-485A-B62C-760D1B39E2CC}" destId="{A32A6F39-3973-4DD0-8E6D-7E86D8E2C97E}" srcOrd="1" destOrd="0" presId="urn:microsoft.com/office/officeart/2018/5/layout/IconLeafLabelList"/>
    <dgm:cxn modelId="{67AE243A-D0D2-4B6D-B3ED-C192FE5A2726}" type="presParOf" srcId="{1018E025-BC41-485A-B62C-760D1B39E2CC}" destId="{B02A3DBB-9CB4-4BF7-B9D5-A489A4251EA2}" srcOrd="2" destOrd="0" presId="urn:microsoft.com/office/officeart/2018/5/layout/IconLeafLabelList"/>
    <dgm:cxn modelId="{9384AD16-3CFB-43F1-BC84-5C5150DD2643}" type="presParOf" srcId="{1018E025-BC41-485A-B62C-760D1B39E2CC}" destId="{A0B8405E-1B09-4511-AA65-86E851CEC2D6}" srcOrd="3" destOrd="0" presId="urn:microsoft.com/office/officeart/2018/5/layout/IconLeafLabelList"/>
    <dgm:cxn modelId="{108EF5A8-037F-4D42-9245-8A5789647767}" type="presParOf" srcId="{7DCF4CE5-E3EA-4D6C-80DF-699DE0D01AF9}" destId="{64598E82-C33A-4F2F-8489-975B81E17A57}" srcOrd="1" destOrd="0" presId="urn:microsoft.com/office/officeart/2018/5/layout/IconLeafLabelList"/>
    <dgm:cxn modelId="{932813CE-9865-41AB-9BE9-7A8CA3301AA6}" type="presParOf" srcId="{7DCF4CE5-E3EA-4D6C-80DF-699DE0D01AF9}" destId="{3F11B15E-E089-461D-8256-B2D450EBA141}" srcOrd="2" destOrd="0" presId="urn:microsoft.com/office/officeart/2018/5/layout/IconLeafLabelList"/>
    <dgm:cxn modelId="{B6CDEA4B-FBD3-4B2E-8E07-F61AC97007E0}" type="presParOf" srcId="{3F11B15E-E089-461D-8256-B2D450EBA141}" destId="{4F614CC3-AA35-4FDB-A78C-F03986283DF7}" srcOrd="0" destOrd="0" presId="urn:microsoft.com/office/officeart/2018/5/layout/IconLeafLabelList"/>
    <dgm:cxn modelId="{E8827C70-558D-45E6-A9EA-3B00AEA01CFE}" type="presParOf" srcId="{3F11B15E-E089-461D-8256-B2D450EBA141}" destId="{1A5889C5-C712-4495-B053-26017E03CF1C}" srcOrd="1" destOrd="0" presId="urn:microsoft.com/office/officeart/2018/5/layout/IconLeafLabelList"/>
    <dgm:cxn modelId="{2B2AE2AF-03CB-4EFD-9AA6-5D51E99AD5BE}" type="presParOf" srcId="{3F11B15E-E089-461D-8256-B2D450EBA141}" destId="{F70B1428-010E-4198-8081-17ACE958A130}" srcOrd="2" destOrd="0" presId="urn:microsoft.com/office/officeart/2018/5/layout/IconLeafLabelList"/>
    <dgm:cxn modelId="{3270AEDC-1986-4660-9D4B-72C0AAACF854}" type="presParOf" srcId="{3F11B15E-E089-461D-8256-B2D450EBA141}" destId="{C7CAB1AB-598B-43B4-BFF8-455B1357826A}" srcOrd="3" destOrd="0" presId="urn:microsoft.com/office/officeart/2018/5/layout/IconLeafLabelList"/>
    <dgm:cxn modelId="{16657312-5873-471E-9F46-25DE243F57E3}" type="presParOf" srcId="{7DCF4CE5-E3EA-4D6C-80DF-699DE0D01AF9}" destId="{0BA08A69-BF08-47B0-BD87-D9F3362A4A9E}" srcOrd="3" destOrd="0" presId="urn:microsoft.com/office/officeart/2018/5/layout/IconLeafLabelList"/>
    <dgm:cxn modelId="{9AAD78ED-729C-40D2-A466-E406F8A81AA6}" type="presParOf" srcId="{7DCF4CE5-E3EA-4D6C-80DF-699DE0D01AF9}" destId="{67667EED-2BF7-4A5D-93EA-1A9442E1A6CE}" srcOrd="4" destOrd="0" presId="urn:microsoft.com/office/officeart/2018/5/layout/IconLeafLabelList"/>
    <dgm:cxn modelId="{E628BC6A-9525-4160-9314-EAA76C760491}" type="presParOf" srcId="{67667EED-2BF7-4A5D-93EA-1A9442E1A6CE}" destId="{22EEE727-8699-431E-A42E-55336940F7EE}" srcOrd="0" destOrd="0" presId="urn:microsoft.com/office/officeart/2018/5/layout/IconLeafLabelList"/>
    <dgm:cxn modelId="{68AFC221-2359-4D6E-9757-A9CFDCD536BE}" type="presParOf" srcId="{67667EED-2BF7-4A5D-93EA-1A9442E1A6CE}" destId="{BEB195ED-3EA9-4B2B-8277-7CC891B35E2B}" srcOrd="1" destOrd="0" presId="urn:microsoft.com/office/officeart/2018/5/layout/IconLeafLabelList"/>
    <dgm:cxn modelId="{9E09A179-606B-4BF8-A1C7-C9061639CF6D}" type="presParOf" srcId="{67667EED-2BF7-4A5D-93EA-1A9442E1A6CE}" destId="{86B074F3-4210-45FF-9356-9C8DC440636D}" srcOrd="2" destOrd="0" presId="urn:microsoft.com/office/officeart/2018/5/layout/IconLeafLabelList"/>
    <dgm:cxn modelId="{2D551234-92D7-4C2C-9619-1F95FA91FAEA}" type="presParOf" srcId="{67667EED-2BF7-4A5D-93EA-1A9442E1A6CE}" destId="{A510EA04-84B3-46C5-8F3F-F684573F0D6B}"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993AE-DD50-D044-9DF7-038D871632D1}">
      <dsp:nvSpPr>
        <dsp:cNvPr id="0" name=""/>
        <dsp:cNvSpPr/>
      </dsp:nvSpPr>
      <dsp:spPr>
        <a:xfrm>
          <a:off x="0" y="1437"/>
          <a:ext cx="6859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AF6518F-B4B8-9847-A3B6-2B1510E16633}">
      <dsp:nvSpPr>
        <dsp:cNvPr id="0" name=""/>
        <dsp:cNvSpPr/>
      </dsp:nvSpPr>
      <dsp:spPr>
        <a:xfrm>
          <a:off x="0" y="1437"/>
          <a:ext cx="6859199" cy="980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n-US" sz="4500" kern="1200"/>
            <a:t>La Prospettiva Storica</a:t>
          </a:r>
        </a:p>
      </dsp:txBody>
      <dsp:txXfrm>
        <a:off x="0" y="1437"/>
        <a:ext cx="6859199" cy="980592"/>
      </dsp:txXfrm>
    </dsp:sp>
    <dsp:sp modelId="{FBB7B1EA-3275-CA43-802D-767BF119194B}">
      <dsp:nvSpPr>
        <dsp:cNvPr id="0" name=""/>
        <dsp:cNvSpPr/>
      </dsp:nvSpPr>
      <dsp:spPr>
        <a:xfrm>
          <a:off x="0" y="982029"/>
          <a:ext cx="6859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F44375FC-9CB4-C646-9CEE-A75F19536725}">
      <dsp:nvSpPr>
        <dsp:cNvPr id="0" name=""/>
        <dsp:cNvSpPr/>
      </dsp:nvSpPr>
      <dsp:spPr>
        <a:xfrm>
          <a:off x="0" y="982029"/>
          <a:ext cx="6859199" cy="980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n-US" sz="4500" kern="1200"/>
            <a:t>L'Oggetto di Studio</a:t>
          </a:r>
        </a:p>
      </dsp:txBody>
      <dsp:txXfrm>
        <a:off x="0" y="982029"/>
        <a:ext cx="6859199" cy="980592"/>
      </dsp:txXfrm>
    </dsp:sp>
    <dsp:sp modelId="{A51E88E8-E5E2-204E-880A-A1C4A549B660}">
      <dsp:nvSpPr>
        <dsp:cNvPr id="0" name=""/>
        <dsp:cNvSpPr/>
      </dsp:nvSpPr>
      <dsp:spPr>
        <a:xfrm>
          <a:off x="0" y="1962622"/>
          <a:ext cx="6859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CB9C8BC-63F2-1C4B-A8FD-808078A518B0}">
      <dsp:nvSpPr>
        <dsp:cNvPr id="0" name=""/>
        <dsp:cNvSpPr/>
      </dsp:nvSpPr>
      <dsp:spPr>
        <a:xfrm>
          <a:off x="0" y="1962622"/>
          <a:ext cx="6859199" cy="980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n-US" sz="4500" kern="1200"/>
            <a:t>Il Metodo Pastorale</a:t>
          </a:r>
        </a:p>
      </dsp:txBody>
      <dsp:txXfrm>
        <a:off x="0" y="1962622"/>
        <a:ext cx="6859199" cy="9805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D64ED-BAC5-CA49-9BA8-577B30EB1324}">
      <dsp:nvSpPr>
        <dsp:cNvPr id="0" name=""/>
        <dsp:cNvSpPr/>
      </dsp:nvSpPr>
      <dsp:spPr>
        <a:xfrm>
          <a:off x="0" y="573225"/>
          <a:ext cx="2923579" cy="1856473"/>
        </a:xfrm>
        <a:prstGeom prst="roundRect">
          <a:avLst>
            <a:gd name="adj" fmla="val 10000"/>
          </a:avLst>
        </a:prstGeom>
        <a:blipFill>
          <a:blip xmlns:r="http://schemas.openxmlformats.org/officeDocument/2006/relationships" r:embed="rId1">
            <a:duotone>
              <a:schemeClr val="accent1">
                <a:hueOff val="0"/>
                <a:satOff val="0"/>
                <a:lumOff val="0"/>
                <a:alphaOff val="0"/>
                <a:shade val="88000"/>
                <a:lumMod val="88000"/>
              </a:schemeClr>
              <a:schemeClr val="accent1">
                <a:hueOff val="0"/>
                <a:satOff val="0"/>
                <a:lumOff val="0"/>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1683366C-353A-4B49-9B83-A74030449F88}">
      <dsp:nvSpPr>
        <dsp:cNvPr id="0" name=""/>
        <dsp:cNvSpPr/>
      </dsp:nvSpPr>
      <dsp:spPr>
        <a:xfrm>
          <a:off x="324842" y="881825"/>
          <a:ext cx="2923579" cy="185647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a:t>No al "si è sempre fatto così": l'ostacolo principale all'azione dello Spirito</a:t>
          </a:r>
          <a:endParaRPr lang="en-US" sz="2200" kern="1200"/>
        </a:p>
      </dsp:txBody>
      <dsp:txXfrm>
        <a:off x="379216" y="936199"/>
        <a:ext cx="2814831" cy="1747725"/>
      </dsp:txXfrm>
    </dsp:sp>
    <dsp:sp modelId="{047F298E-CD62-A140-B1E7-4A9C2199D2AA}">
      <dsp:nvSpPr>
        <dsp:cNvPr id="0" name=""/>
        <dsp:cNvSpPr/>
      </dsp:nvSpPr>
      <dsp:spPr>
        <a:xfrm>
          <a:off x="3573264" y="573225"/>
          <a:ext cx="2923579" cy="1856473"/>
        </a:xfrm>
        <a:prstGeom prst="roundRect">
          <a:avLst>
            <a:gd name="adj" fmla="val 10000"/>
          </a:avLst>
        </a:prstGeom>
        <a:blipFill>
          <a:blip xmlns:r="http://schemas.openxmlformats.org/officeDocument/2006/relationships" r:embed="rId1">
            <a:duotone>
              <a:schemeClr val="accent1">
                <a:hueOff val="0"/>
                <a:satOff val="0"/>
                <a:lumOff val="0"/>
                <a:alphaOff val="0"/>
                <a:shade val="88000"/>
                <a:lumMod val="88000"/>
              </a:schemeClr>
              <a:schemeClr val="accent1">
                <a:hueOff val="0"/>
                <a:satOff val="0"/>
                <a:lumOff val="0"/>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8B88F069-5202-B444-9E40-C21B71A8C1AF}">
      <dsp:nvSpPr>
        <dsp:cNvPr id="0" name=""/>
        <dsp:cNvSpPr/>
      </dsp:nvSpPr>
      <dsp:spPr>
        <a:xfrm>
          <a:off x="3898106" y="881825"/>
          <a:ext cx="2923579" cy="185647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a:t>La Chiesa come "ospedale da campo": accogliere e curare prima di dogmatizzare</a:t>
          </a:r>
          <a:endParaRPr lang="en-US" sz="2200" kern="1200"/>
        </a:p>
      </dsp:txBody>
      <dsp:txXfrm>
        <a:off x="3952480" y="936199"/>
        <a:ext cx="2814831" cy="1747725"/>
      </dsp:txXfrm>
    </dsp:sp>
    <dsp:sp modelId="{FAB15AB3-868F-184E-930F-2C790603D9D0}">
      <dsp:nvSpPr>
        <dsp:cNvPr id="0" name=""/>
        <dsp:cNvSpPr/>
      </dsp:nvSpPr>
      <dsp:spPr>
        <a:xfrm>
          <a:off x="7146528" y="573225"/>
          <a:ext cx="2923579" cy="1856473"/>
        </a:xfrm>
        <a:prstGeom prst="roundRect">
          <a:avLst>
            <a:gd name="adj" fmla="val 10000"/>
          </a:avLst>
        </a:prstGeom>
        <a:blipFill>
          <a:blip xmlns:r="http://schemas.openxmlformats.org/officeDocument/2006/relationships" r:embed="rId1">
            <a:duotone>
              <a:schemeClr val="accent1">
                <a:hueOff val="0"/>
                <a:satOff val="0"/>
                <a:lumOff val="0"/>
                <a:alphaOff val="0"/>
                <a:shade val="88000"/>
                <a:lumMod val="88000"/>
              </a:schemeClr>
              <a:schemeClr val="accent1">
                <a:hueOff val="0"/>
                <a:satOff val="0"/>
                <a:lumOff val="0"/>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256456DF-664D-0949-8159-9FDAAE53B5A1}">
      <dsp:nvSpPr>
        <dsp:cNvPr id="0" name=""/>
        <dsp:cNvSpPr/>
      </dsp:nvSpPr>
      <dsp:spPr>
        <a:xfrm>
          <a:off x="7471370" y="881825"/>
          <a:ext cx="2923579" cy="185647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a:t>Abitare con coraggio le periferie geografiche ed esistenziali del nostro tempo</a:t>
          </a:r>
          <a:endParaRPr lang="en-US" sz="2200" kern="1200"/>
        </a:p>
      </dsp:txBody>
      <dsp:txXfrm>
        <a:off x="7525744" y="936199"/>
        <a:ext cx="2814831" cy="174772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7A4BF0-F4AA-4943-8ABE-39F56A19C88F}">
      <dsp:nvSpPr>
        <dsp:cNvPr id="0" name=""/>
        <dsp:cNvSpPr/>
      </dsp:nvSpPr>
      <dsp:spPr>
        <a:xfrm>
          <a:off x="191881" y="48924"/>
          <a:ext cx="1325358" cy="132535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47AF25-D361-4449-AA42-246704CABCA6}">
      <dsp:nvSpPr>
        <dsp:cNvPr id="0" name=""/>
        <dsp:cNvSpPr/>
      </dsp:nvSpPr>
      <dsp:spPr>
        <a:xfrm>
          <a:off x="470206" y="327249"/>
          <a:ext cx="768707" cy="7687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8EC0E7-986E-4FD6-988A-670BA605B302}">
      <dsp:nvSpPr>
        <dsp:cNvPr id="0" name=""/>
        <dsp:cNvSpPr/>
      </dsp:nvSpPr>
      <dsp:spPr>
        <a:xfrm>
          <a:off x="1801244" y="48924"/>
          <a:ext cx="3124058" cy="1325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it-IT" sz="2100" kern="1200"/>
            <a:t>Il tempo è superiore allo spazio (avviare processi di crescita, non occupare ruoli)</a:t>
          </a:r>
          <a:endParaRPr lang="en-US" sz="2100" kern="1200"/>
        </a:p>
      </dsp:txBody>
      <dsp:txXfrm>
        <a:off x="1801244" y="48924"/>
        <a:ext cx="3124058" cy="1325358"/>
      </dsp:txXfrm>
    </dsp:sp>
    <dsp:sp modelId="{5A06E0D9-18AF-47E1-9AF2-0E48C24765BE}">
      <dsp:nvSpPr>
        <dsp:cNvPr id="0" name=""/>
        <dsp:cNvSpPr/>
      </dsp:nvSpPr>
      <dsp:spPr>
        <a:xfrm>
          <a:off x="5469646" y="48924"/>
          <a:ext cx="1325358" cy="132535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686BE0-8D07-4063-B6F8-B1E9289B277E}">
      <dsp:nvSpPr>
        <dsp:cNvPr id="0" name=""/>
        <dsp:cNvSpPr/>
      </dsp:nvSpPr>
      <dsp:spPr>
        <a:xfrm>
          <a:off x="5747971" y="327249"/>
          <a:ext cx="768707" cy="7687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818D2D-924C-4DC4-8BB2-A9FA92C170BC}">
      <dsp:nvSpPr>
        <dsp:cNvPr id="0" name=""/>
        <dsp:cNvSpPr/>
      </dsp:nvSpPr>
      <dsp:spPr>
        <a:xfrm>
          <a:off x="7079010" y="48924"/>
          <a:ext cx="3124058" cy="1325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it-IT" sz="2100" kern="1200"/>
            <a:t>L'unità prevale sul conflitto (armonizzare le diversità in modo fraterno)</a:t>
          </a:r>
          <a:endParaRPr lang="en-US" sz="2100" kern="1200"/>
        </a:p>
      </dsp:txBody>
      <dsp:txXfrm>
        <a:off x="7079010" y="48924"/>
        <a:ext cx="3124058" cy="1325358"/>
      </dsp:txXfrm>
    </dsp:sp>
    <dsp:sp modelId="{4F6C57B4-9A67-41D0-8E4B-1644A4452585}">
      <dsp:nvSpPr>
        <dsp:cNvPr id="0" name=""/>
        <dsp:cNvSpPr/>
      </dsp:nvSpPr>
      <dsp:spPr>
        <a:xfrm>
          <a:off x="191881" y="1937242"/>
          <a:ext cx="1325358" cy="132535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205973-93EE-45FB-B739-913DDE2DDE61}">
      <dsp:nvSpPr>
        <dsp:cNvPr id="0" name=""/>
        <dsp:cNvSpPr/>
      </dsp:nvSpPr>
      <dsp:spPr>
        <a:xfrm>
          <a:off x="470206" y="2215567"/>
          <a:ext cx="768707" cy="7687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675FC7-E8A3-4158-B656-05DE4805C0E6}">
      <dsp:nvSpPr>
        <dsp:cNvPr id="0" name=""/>
        <dsp:cNvSpPr/>
      </dsp:nvSpPr>
      <dsp:spPr>
        <a:xfrm>
          <a:off x="1801244" y="1937242"/>
          <a:ext cx="3124058" cy="1325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it-IT" sz="2100" kern="1200"/>
            <a:t>La realtà è più importante dell'idea (le storie concrete vengono prima delle teorie)</a:t>
          </a:r>
          <a:endParaRPr lang="en-US" sz="2100" kern="1200"/>
        </a:p>
      </dsp:txBody>
      <dsp:txXfrm>
        <a:off x="1801244" y="1937242"/>
        <a:ext cx="3124058" cy="1325358"/>
      </dsp:txXfrm>
    </dsp:sp>
    <dsp:sp modelId="{DAA9D7B3-1E5D-4F6E-B97D-CB56E22B1568}">
      <dsp:nvSpPr>
        <dsp:cNvPr id="0" name=""/>
        <dsp:cNvSpPr/>
      </dsp:nvSpPr>
      <dsp:spPr>
        <a:xfrm>
          <a:off x="5469646" y="1937242"/>
          <a:ext cx="1325358" cy="132535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3AAA2D-3DA4-453A-8D2A-D015871A6AA5}">
      <dsp:nvSpPr>
        <dsp:cNvPr id="0" name=""/>
        <dsp:cNvSpPr/>
      </dsp:nvSpPr>
      <dsp:spPr>
        <a:xfrm>
          <a:off x="5747971" y="2215567"/>
          <a:ext cx="768707" cy="7687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D0AF74-7C10-4BA3-A91D-5FBA6DDACD06}">
      <dsp:nvSpPr>
        <dsp:cNvPr id="0" name=""/>
        <dsp:cNvSpPr/>
      </dsp:nvSpPr>
      <dsp:spPr>
        <a:xfrm>
          <a:off x="7079010" y="1937242"/>
          <a:ext cx="3124058" cy="1325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it-IT" sz="2100" kern="1200"/>
            <a:t>Il tutto è superiore alla parte (agire nel locale mantenendo un respiro universale)</a:t>
          </a:r>
          <a:endParaRPr lang="en-US" sz="2100" kern="1200"/>
        </a:p>
      </dsp:txBody>
      <dsp:txXfrm>
        <a:off x="7079010" y="1937242"/>
        <a:ext cx="3124058" cy="13253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E6C356-2B87-7542-A300-6B724AE977CF}">
      <dsp:nvSpPr>
        <dsp:cNvPr id="0" name=""/>
        <dsp:cNvSpPr/>
      </dsp:nvSpPr>
      <dsp:spPr>
        <a:xfrm>
          <a:off x="0" y="34238"/>
          <a:ext cx="6479357" cy="23727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100000"/>
            </a:lnSpc>
            <a:spcBef>
              <a:spcPct val="0"/>
            </a:spcBef>
            <a:spcAft>
              <a:spcPct val="35000"/>
            </a:spcAft>
            <a:buNone/>
          </a:pPr>
          <a:r>
            <a:rPr lang="it-IT" sz="3900" kern="1200"/>
            <a:t>Come la Chiesa riflette scientificamente sulla sua prassi</a:t>
          </a:r>
          <a:endParaRPr lang="en-US" sz="3900" kern="1200"/>
        </a:p>
      </dsp:txBody>
      <dsp:txXfrm>
        <a:off x="115829" y="150067"/>
        <a:ext cx="6247699" cy="2141102"/>
      </dsp:txXfrm>
    </dsp:sp>
    <dsp:sp modelId="{A2BD0979-9D82-C741-81EA-92710FC86526}">
      <dsp:nvSpPr>
        <dsp:cNvPr id="0" name=""/>
        <dsp:cNvSpPr/>
      </dsp:nvSpPr>
      <dsp:spPr>
        <a:xfrm>
          <a:off x="0" y="2519319"/>
          <a:ext cx="6479357" cy="2372760"/>
        </a:xfrm>
        <a:prstGeom prst="roundRect">
          <a:avLst/>
        </a:prstGeom>
        <a:solidFill>
          <a:schemeClr val="accent5">
            <a:hueOff val="3018651"/>
            <a:satOff val="-23022"/>
            <a:lumOff val="-1019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100000"/>
            </a:lnSpc>
            <a:spcBef>
              <a:spcPct val="0"/>
            </a:spcBef>
            <a:spcAft>
              <a:spcPct val="35000"/>
            </a:spcAft>
            <a:buNone/>
          </a:pPr>
          <a:r>
            <a:rPr lang="it-IT" sz="3900" kern="1200"/>
            <a:t>Comprendere il passato per agire con consapevolezza nel presente</a:t>
          </a:r>
          <a:endParaRPr lang="en-US" sz="3900" kern="1200"/>
        </a:p>
      </dsp:txBody>
      <dsp:txXfrm>
        <a:off x="115829" y="2635148"/>
        <a:ext cx="6247699" cy="2141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9D53C-0E46-AB46-9C38-F5EEB09D1F69}">
      <dsp:nvSpPr>
        <dsp:cNvPr id="0" name=""/>
        <dsp:cNvSpPr/>
      </dsp:nvSpPr>
      <dsp:spPr>
        <a:xfrm>
          <a:off x="0" y="0"/>
          <a:ext cx="3403415" cy="3738868"/>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343" tIns="330200" rIns="265343" bIns="330200" numCol="1" spcCol="1270" anchor="t" anchorCtr="0">
          <a:noAutofit/>
        </a:bodyPr>
        <a:lstStyle/>
        <a:p>
          <a:pPr marL="0" lvl="0" indent="0" algn="l" defTabSz="1022350">
            <a:lnSpc>
              <a:spcPct val="90000"/>
            </a:lnSpc>
            <a:spcBef>
              <a:spcPct val="0"/>
            </a:spcBef>
            <a:spcAft>
              <a:spcPct val="35000"/>
            </a:spcAft>
            <a:buNone/>
          </a:pPr>
          <a:r>
            <a:rPr lang="it-IT" sz="2300" kern="1200"/>
            <a:t>L'iniziativa imperiale di Maria Teresa d'Austria nel Settecento</a:t>
          </a:r>
          <a:endParaRPr lang="en-US" sz="2300" kern="1200"/>
        </a:p>
      </dsp:txBody>
      <dsp:txXfrm>
        <a:off x="0" y="1420769"/>
        <a:ext cx="3403415" cy="2243320"/>
      </dsp:txXfrm>
    </dsp:sp>
    <dsp:sp modelId="{6AB9BDB9-3B49-B041-AF23-B2E24F820C56}">
      <dsp:nvSpPr>
        <dsp:cNvPr id="0" name=""/>
        <dsp:cNvSpPr/>
      </dsp:nvSpPr>
      <dsp:spPr>
        <a:xfrm>
          <a:off x="1140877" y="373886"/>
          <a:ext cx="1121660" cy="1121660"/>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449" tIns="12700" rIns="87449"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305140" y="538149"/>
        <a:ext cx="793134" cy="793134"/>
      </dsp:txXfrm>
    </dsp:sp>
    <dsp:sp modelId="{A1DF217D-F63A-6B4D-8726-9A13321F1B24}">
      <dsp:nvSpPr>
        <dsp:cNvPr id="0" name=""/>
        <dsp:cNvSpPr/>
      </dsp:nvSpPr>
      <dsp:spPr>
        <a:xfrm>
          <a:off x="0" y="3738796"/>
          <a:ext cx="3403415" cy="72"/>
        </a:xfrm>
        <a:prstGeom prst="rect">
          <a:avLst/>
        </a:prstGeom>
        <a:solidFill>
          <a:schemeClr val="accent2">
            <a:hueOff val="719998"/>
            <a:satOff val="-370"/>
            <a:lumOff val="-941"/>
            <a:alphaOff val="0"/>
          </a:schemeClr>
        </a:solidFill>
        <a:ln w="19050" cap="flat" cmpd="sng" algn="ctr">
          <a:solidFill>
            <a:schemeClr val="accent2">
              <a:hueOff val="719998"/>
              <a:satOff val="-370"/>
              <a:lumOff val="-94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4909E2-52F0-F841-A5DC-76F86A41B610}">
      <dsp:nvSpPr>
        <dsp:cNvPr id="0" name=""/>
        <dsp:cNvSpPr/>
      </dsp:nvSpPr>
      <dsp:spPr>
        <a:xfrm>
          <a:off x="3743756" y="0"/>
          <a:ext cx="3403415" cy="3738868"/>
        </a:xfrm>
        <a:prstGeom prst="rect">
          <a:avLst/>
        </a:prstGeom>
        <a:solidFill>
          <a:schemeClr val="accent2">
            <a:tint val="40000"/>
            <a:alpha val="90000"/>
            <a:hueOff val="1928913"/>
            <a:satOff val="-1059"/>
            <a:lumOff val="-525"/>
            <a:alphaOff val="0"/>
          </a:schemeClr>
        </a:solidFill>
        <a:ln w="19050" cap="flat" cmpd="sng" algn="ctr">
          <a:solidFill>
            <a:schemeClr val="accent2">
              <a:tint val="40000"/>
              <a:alpha val="90000"/>
              <a:hueOff val="1928913"/>
              <a:satOff val="-1059"/>
              <a:lumOff val="-5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343" tIns="330200" rIns="265343" bIns="330200" numCol="1" spcCol="1270" anchor="t" anchorCtr="0">
          <a:noAutofit/>
        </a:bodyPr>
        <a:lstStyle/>
        <a:p>
          <a:pPr marL="0" lvl="0" indent="0" algn="l" defTabSz="1022350">
            <a:lnSpc>
              <a:spcPct val="90000"/>
            </a:lnSpc>
            <a:spcBef>
              <a:spcPct val="0"/>
            </a:spcBef>
            <a:spcAft>
              <a:spcPct val="35000"/>
            </a:spcAft>
            <a:buNone/>
          </a:pPr>
          <a:r>
            <a:rPr lang="it-IT" sz="2300" kern="1200"/>
            <a:t>Il primo piano di studi dell'abate Rautenstrauch al Theresianum di Vienna</a:t>
          </a:r>
          <a:endParaRPr lang="en-US" sz="2300" kern="1200"/>
        </a:p>
      </dsp:txBody>
      <dsp:txXfrm>
        <a:off x="3743756" y="1420769"/>
        <a:ext cx="3403415" cy="2243320"/>
      </dsp:txXfrm>
    </dsp:sp>
    <dsp:sp modelId="{74989A8C-26E2-3646-AE69-335114CC0373}">
      <dsp:nvSpPr>
        <dsp:cNvPr id="0" name=""/>
        <dsp:cNvSpPr/>
      </dsp:nvSpPr>
      <dsp:spPr>
        <a:xfrm>
          <a:off x="4884634" y="373886"/>
          <a:ext cx="1121660" cy="1121660"/>
        </a:xfrm>
        <a:prstGeom prst="ellipse">
          <a:avLst/>
        </a:prstGeom>
        <a:solidFill>
          <a:schemeClr val="accent2">
            <a:hueOff val="1439995"/>
            <a:satOff val="-740"/>
            <a:lumOff val="-1882"/>
            <a:alphaOff val="0"/>
          </a:schemeClr>
        </a:solidFill>
        <a:ln w="19050" cap="flat" cmpd="sng" algn="ctr">
          <a:solidFill>
            <a:schemeClr val="accent2">
              <a:hueOff val="1439995"/>
              <a:satOff val="-740"/>
              <a:lumOff val="-188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449" tIns="12700" rIns="87449"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48897" y="538149"/>
        <a:ext cx="793134" cy="793134"/>
      </dsp:txXfrm>
    </dsp:sp>
    <dsp:sp modelId="{5FDED7BB-859B-0C47-83F8-E87F699FFB31}">
      <dsp:nvSpPr>
        <dsp:cNvPr id="0" name=""/>
        <dsp:cNvSpPr/>
      </dsp:nvSpPr>
      <dsp:spPr>
        <a:xfrm>
          <a:off x="3743756" y="3738796"/>
          <a:ext cx="3403415" cy="72"/>
        </a:xfrm>
        <a:prstGeom prst="rect">
          <a:avLst/>
        </a:prstGeom>
        <a:solidFill>
          <a:schemeClr val="accent2">
            <a:hueOff val="2159993"/>
            <a:satOff val="-1110"/>
            <a:lumOff val="-2824"/>
            <a:alphaOff val="0"/>
          </a:schemeClr>
        </a:solidFill>
        <a:ln w="19050" cap="flat" cmpd="sng" algn="ctr">
          <a:solidFill>
            <a:schemeClr val="accent2">
              <a:hueOff val="2159993"/>
              <a:satOff val="-1110"/>
              <a:lumOff val="-2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709EC8-7368-1A4F-B1B8-2690766979B5}">
      <dsp:nvSpPr>
        <dsp:cNvPr id="0" name=""/>
        <dsp:cNvSpPr/>
      </dsp:nvSpPr>
      <dsp:spPr>
        <a:xfrm>
          <a:off x="7487513" y="0"/>
          <a:ext cx="3403415" cy="3738868"/>
        </a:xfrm>
        <a:prstGeom prst="rect">
          <a:avLst/>
        </a:prstGeom>
        <a:solidFill>
          <a:schemeClr val="accent2">
            <a:tint val="40000"/>
            <a:alpha val="90000"/>
            <a:hueOff val="3857825"/>
            <a:satOff val="-2119"/>
            <a:lumOff val="-1051"/>
            <a:alphaOff val="0"/>
          </a:schemeClr>
        </a:solidFill>
        <a:ln w="19050" cap="flat" cmpd="sng" algn="ctr">
          <a:solidFill>
            <a:schemeClr val="accent2">
              <a:tint val="40000"/>
              <a:alpha val="90000"/>
              <a:hueOff val="3857825"/>
              <a:satOff val="-2119"/>
              <a:lumOff val="-10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343" tIns="330200" rIns="265343" bIns="330200" numCol="1" spcCol="1270" anchor="t" anchorCtr="0">
          <a:noAutofit/>
        </a:bodyPr>
        <a:lstStyle/>
        <a:p>
          <a:pPr marL="0" lvl="0" indent="0" algn="l" defTabSz="1022350">
            <a:lnSpc>
              <a:spcPct val="90000"/>
            </a:lnSpc>
            <a:spcBef>
              <a:spcPct val="0"/>
            </a:spcBef>
            <a:spcAft>
              <a:spcPct val="35000"/>
            </a:spcAft>
            <a:buNone/>
          </a:pPr>
          <a:r>
            <a:rPr lang="it-IT" sz="2300" kern="1200"/>
            <a:t>Un fine iniziale utilitaristico e civile: formare parroci come "buoni funzionari"</a:t>
          </a:r>
          <a:endParaRPr lang="en-US" sz="2300" kern="1200"/>
        </a:p>
      </dsp:txBody>
      <dsp:txXfrm>
        <a:off x="7487513" y="1420769"/>
        <a:ext cx="3403415" cy="2243320"/>
      </dsp:txXfrm>
    </dsp:sp>
    <dsp:sp modelId="{0647DDD5-13F4-F944-BB5D-125B93607A3B}">
      <dsp:nvSpPr>
        <dsp:cNvPr id="0" name=""/>
        <dsp:cNvSpPr/>
      </dsp:nvSpPr>
      <dsp:spPr>
        <a:xfrm>
          <a:off x="8628391" y="373886"/>
          <a:ext cx="1121660" cy="1121660"/>
        </a:xfrm>
        <a:prstGeom prst="ellipse">
          <a:avLst/>
        </a:prstGeom>
        <a:solidFill>
          <a:schemeClr val="accent2">
            <a:hueOff val="2879991"/>
            <a:satOff val="-1480"/>
            <a:lumOff val="-3765"/>
            <a:alphaOff val="0"/>
          </a:schemeClr>
        </a:solidFill>
        <a:ln w="19050" cap="flat" cmpd="sng" algn="ctr">
          <a:solidFill>
            <a:schemeClr val="accent2">
              <a:hueOff val="2879991"/>
              <a:satOff val="-1480"/>
              <a:lumOff val="-376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449" tIns="12700" rIns="87449"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792654" y="538149"/>
        <a:ext cx="793134" cy="793134"/>
      </dsp:txXfrm>
    </dsp:sp>
    <dsp:sp modelId="{AF42A263-D991-C849-B863-3254D40D3B72}">
      <dsp:nvSpPr>
        <dsp:cNvPr id="0" name=""/>
        <dsp:cNvSpPr/>
      </dsp:nvSpPr>
      <dsp:spPr>
        <a:xfrm>
          <a:off x="7487513" y="3738796"/>
          <a:ext cx="3403415" cy="72"/>
        </a:xfrm>
        <a:prstGeom prst="rect">
          <a:avLst/>
        </a:prstGeom>
        <a:solidFill>
          <a:schemeClr val="accent2">
            <a:hueOff val="3599988"/>
            <a:satOff val="-1850"/>
            <a:lumOff val="-4706"/>
            <a:alphaOff val="0"/>
          </a:schemeClr>
        </a:solidFill>
        <a:ln w="19050" cap="flat" cmpd="sng" algn="ctr">
          <a:solidFill>
            <a:schemeClr val="accent2">
              <a:hueOff val="3599988"/>
              <a:satOff val="-1850"/>
              <a:lumOff val="-47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8CDABF-A423-DB40-804F-F0544EEE7CAE}">
      <dsp:nvSpPr>
        <dsp:cNvPr id="0" name=""/>
        <dsp:cNvSpPr/>
      </dsp:nvSpPr>
      <dsp:spPr>
        <a:xfrm>
          <a:off x="0" y="1616"/>
          <a:ext cx="10394950" cy="0"/>
        </a:xfrm>
        <a:prstGeom prst="line">
          <a:avLst/>
        </a:prstGeom>
        <a:blipFill>
          <a:blip xmlns:r="http://schemas.openxmlformats.org/officeDocument/2006/relationships" r:embed="rId1">
            <a:duotone>
              <a:schemeClr val="accent1">
                <a:hueOff val="0"/>
                <a:satOff val="0"/>
                <a:lumOff val="0"/>
                <a:alphaOff val="0"/>
                <a:shade val="88000"/>
                <a:lumMod val="88000"/>
              </a:schemeClr>
              <a:schemeClr val="accent1">
                <a:hueOff val="0"/>
                <a:satOff val="0"/>
                <a:lumOff val="0"/>
                <a:alphaOff val="0"/>
              </a:schemeClr>
            </a:duotone>
          </a:blip>
          <a:tile tx="0" ty="0" sx="100000" sy="100000" flip="none" algn="tl"/>
        </a:blip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223F6870-0345-2246-8F4C-BB9A2C8F457B}">
      <dsp:nvSpPr>
        <dsp:cNvPr id="0" name=""/>
        <dsp:cNvSpPr/>
      </dsp:nvSpPr>
      <dsp:spPr>
        <a:xfrm>
          <a:off x="0" y="1616"/>
          <a:ext cx="10394950" cy="110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it-IT" sz="3100" kern="1200"/>
            <a:t>La Scuola di Tubinga (Ottocento): la Chiesa intesa come organismo spirituale e vivo</a:t>
          </a:r>
          <a:endParaRPr lang="en-US" sz="3100" kern="1200"/>
        </a:p>
      </dsp:txBody>
      <dsp:txXfrm>
        <a:off x="0" y="1616"/>
        <a:ext cx="10394950" cy="1102763"/>
      </dsp:txXfrm>
    </dsp:sp>
    <dsp:sp modelId="{F604582B-3F0A-6E48-A2E8-9B0960C8EA19}">
      <dsp:nvSpPr>
        <dsp:cNvPr id="0" name=""/>
        <dsp:cNvSpPr/>
      </dsp:nvSpPr>
      <dsp:spPr>
        <a:xfrm>
          <a:off x="0" y="1104380"/>
          <a:ext cx="10394950" cy="0"/>
        </a:xfrm>
        <a:prstGeom prst="line">
          <a:avLst/>
        </a:prstGeom>
        <a:blipFill>
          <a:blip xmlns:r="http://schemas.openxmlformats.org/officeDocument/2006/relationships" r:embed="rId1">
            <a:duotone>
              <a:schemeClr val="accent1">
                <a:hueOff val="0"/>
                <a:satOff val="0"/>
                <a:lumOff val="0"/>
                <a:alphaOff val="0"/>
                <a:shade val="88000"/>
                <a:lumMod val="88000"/>
              </a:schemeClr>
              <a:schemeClr val="accent1">
                <a:hueOff val="0"/>
                <a:satOff val="0"/>
                <a:lumOff val="0"/>
                <a:alphaOff val="0"/>
              </a:schemeClr>
            </a:duotone>
          </a:blip>
          <a:tile tx="0" ty="0" sx="100000" sy="100000" flip="none" algn="tl"/>
        </a:blip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CEBE0368-3937-3342-AF92-C6BD3FE6F5D9}">
      <dsp:nvSpPr>
        <dsp:cNvPr id="0" name=""/>
        <dsp:cNvSpPr/>
      </dsp:nvSpPr>
      <dsp:spPr>
        <a:xfrm>
          <a:off x="0" y="1104380"/>
          <a:ext cx="10394950" cy="110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it-IT" sz="3100" kern="1200"/>
            <a:t>Gaudium et Spes (1962): la teologia si apre al dialogo empatico con il mondo moderno</a:t>
          </a:r>
          <a:endParaRPr lang="en-US" sz="3100" kern="1200"/>
        </a:p>
      </dsp:txBody>
      <dsp:txXfrm>
        <a:off x="0" y="1104380"/>
        <a:ext cx="10394950" cy="1102763"/>
      </dsp:txXfrm>
    </dsp:sp>
    <dsp:sp modelId="{106C5888-3A89-D445-A556-5FB2EEE67ED1}">
      <dsp:nvSpPr>
        <dsp:cNvPr id="0" name=""/>
        <dsp:cNvSpPr/>
      </dsp:nvSpPr>
      <dsp:spPr>
        <a:xfrm>
          <a:off x="0" y="2207144"/>
          <a:ext cx="10394950" cy="0"/>
        </a:xfrm>
        <a:prstGeom prst="line">
          <a:avLst/>
        </a:prstGeom>
        <a:blipFill>
          <a:blip xmlns:r="http://schemas.openxmlformats.org/officeDocument/2006/relationships" r:embed="rId1">
            <a:duotone>
              <a:schemeClr val="accent1">
                <a:hueOff val="0"/>
                <a:satOff val="0"/>
                <a:lumOff val="0"/>
                <a:alphaOff val="0"/>
                <a:shade val="88000"/>
                <a:lumMod val="88000"/>
              </a:schemeClr>
              <a:schemeClr val="accent1">
                <a:hueOff val="0"/>
                <a:satOff val="0"/>
                <a:lumOff val="0"/>
                <a:alphaOff val="0"/>
              </a:schemeClr>
            </a:duotone>
          </a:blip>
          <a:tile tx="0" ty="0" sx="100000" sy="100000" flip="none" algn="tl"/>
        </a:blip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795A672-1D2A-A04C-B2D7-BF6ACA03A0F7}">
      <dsp:nvSpPr>
        <dsp:cNvPr id="0" name=""/>
        <dsp:cNvSpPr/>
      </dsp:nvSpPr>
      <dsp:spPr>
        <a:xfrm>
          <a:off x="0" y="2207144"/>
          <a:ext cx="10394950" cy="110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it-IT" sz="3100" kern="1200"/>
            <a:t>Il passaggio definitivo da una pastorale burocratica a una pastorale di ascolto </a:t>
          </a:r>
          <a:endParaRPr lang="en-US" sz="3100" kern="1200"/>
        </a:p>
      </dsp:txBody>
      <dsp:txXfrm>
        <a:off x="0" y="2207144"/>
        <a:ext cx="10394950" cy="11027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9A64B7-B179-7341-A9F1-9C112278F56B}">
      <dsp:nvSpPr>
        <dsp:cNvPr id="0" name=""/>
        <dsp:cNvSpPr/>
      </dsp:nvSpPr>
      <dsp:spPr>
        <a:xfrm>
          <a:off x="700" y="923168"/>
          <a:ext cx="2458482" cy="156113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CD37A7-99DE-1F46-95A9-994452ACB35D}">
      <dsp:nvSpPr>
        <dsp:cNvPr id="0" name=""/>
        <dsp:cNvSpPr/>
      </dsp:nvSpPr>
      <dsp:spPr>
        <a:xfrm>
          <a:off x="273865" y="1182675"/>
          <a:ext cx="2458482" cy="156113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a:t>Che cosa indaga, di preciso, la Teologia Pastorale?</a:t>
          </a:r>
          <a:endParaRPr lang="en-US" sz="2000" kern="1200"/>
        </a:p>
      </dsp:txBody>
      <dsp:txXfrm>
        <a:off x="319589" y="1228399"/>
        <a:ext cx="2367034" cy="1469688"/>
      </dsp:txXfrm>
    </dsp:sp>
    <dsp:sp modelId="{E15F1191-A74F-1444-8FEA-7758CF9362B0}">
      <dsp:nvSpPr>
        <dsp:cNvPr id="0" name=""/>
        <dsp:cNvSpPr/>
      </dsp:nvSpPr>
      <dsp:spPr>
        <a:xfrm>
          <a:off x="3005512" y="923168"/>
          <a:ext cx="2458482" cy="156113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ADE466-73CF-7D44-A02D-3B2E64B47B8E}">
      <dsp:nvSpPr>
        <dsp:cNvPr id="0" name=""/>
        <dsp:cNvSpPr/>
      </dsp:nvSpPr>
      <dsp:spPr>
        <a:xfrm>
          <a:off x="3278677" y="1182675"/>
          <a:ext cx="2458482" cy="156113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a:t>Superare l'attivismo e l'organizzazione parrocchiale fine a se stessa</a:t>
          </a:r>
          <a:endParaRPr lang="en-US" sz="2000" kern="1200"/>
        </a:p>
      </dsp:txBody>
      <dsp:txXfrm>
        <a:off x="3324401" y="1228399"/>
        <a:ext cx="2367034" cy="1469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567FE-5AEB-BC42-BEC6-635B8C6B5125}">
      <dsp:nvSpPr>
        <dsp:cNvPr id="0" name=""/>
        <dsp:cNvSpPr/>
      </dsp:nvSpPr>
      <dsp:spPr>
        <a:xfrm>
          <a:off x="5998557" y="1002937"/>
          <a:ext cx="1902549" cy="1902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t-IT" sz="1900" kern="1200"/>
            <a:t>La teologia del Battesimo: corresponsabilità reale e attiva nella missione ecclesiale</a:t>
          </a:r>
          <a:endParaRPr lang="en-US" sz="1900" kern="1200"/>
        </a:p>
      </dsp:txBody>
      <dsp:txXfrm>
        <a:off x="5998557" y="1002937"/>
        <a:ext cx="1902549" cy="1902549"/>
      </dsp:txXfrm>
    </dsp:sp>
    <dsp:sp modelId="{296718F1-B452-8345-BA4C-EB0ED8B20F6B}">
      <dsp:nvSpPr>
        <dsp:cNvPr id="0" name=""/>
        <dsp:cNvSpPr/>
      </dsp:nvSpPr>
      <dsp:spPr>
        <a:xfrm>
          <a:off x="3441667" y="-826"/>
          <a:ext cx="3910078" cy="3910078"/>
        </a:xfrm>
        <a:prstGeom prst="circularArrow">
          <a:avLst>
            <a:gd name="adj1" fmla="val 9488"/>
            <a:gd name="adj2" fmla="val 685451"/>
            <a:gd name="adj3" fmla="val 7848360"/>
            <a:gd name="adj4" fmla="val 2266189"/>
            <a:gd name="adj5" fmla="val 11070"/>
          </a:avLst>
        </a:prstGeom>
        <a:blipFill>
          <a:blip xmlns:r="http://schemas.openxmlformats.org/officeDocument/2006/relationships" r:embed="rId1">
            <a:duotone>
              <a:schemeClr val="accent5">
                <a:hueOff val="0"/>
                <a:satOff val="0"/>
                <a:lumOff val="0"/>
                <a:alphaOff val="0"/>
                <a:shade val="88000"/>
                <a:lumMod val="88000"/>
              </a:schemeClr>
              <a:schemeClr val="accent5">
                <a:hueOff val="0"/>
                <a:satOff val="0"/>
                <a:lumOff val="0"/>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710CCC66-7CA0-9247-BD8B-B7ADE481D2FA}">
      <dsp:nvSpPr>
        <dsp:cNvPr id="0" name=""/>
        <dsp:cNvSpPr/>
      </dsp:nvSpPr>
      <dsp:spPr>
        <a:xfrm>
          <a:off x="2892306" y="1002937"/>
          <a:ext cx="1902549" cy="1902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t-IT" sz="1900" kern="1200"/>
            <a:t>I laici nel mondo: evangelizzare e servire la società negli ambienti feriali</a:t>
          </a:r>
          <a:endParaRPr lang="en-US" sz="1900" kern="1200"/>
        </a:p>
      </dsp:txBody>
      <dsp:txXfrm>
        <a:off x="2892306" y="1002937"/>
        <a:ext cx="1902549" cy="1902549"/>
      </dsp:txXfrm>
    </dsp:sp>
    <dsp:sp modelId="{D866B1DB-9C84-794D-B675-A633B0DD3DC7}">
      <dsp:nvSpPr>
        <dsp:cNvPr id="0" name=""/>
        <dsp:cNvSpPr/>
      </dsp:nvSpPr>
      <dsp:spPr>
        <a:xfrm>
          <a:off x="3441667" y="-826"/>
          <a:ext cx="3910078" cy="3910078"/>
        </a:xfrm>
        <a:prstGeom prst="circularArrow">
          <a:avLst>
            <a:gd name="adj1" fmla="val 9488"/>
            <a:gd name="adj2" fmla="val 685451"/>
            <a:gd name="adj3" fmla="val 18648360"/>
            <a:gd name="adj4" fmla="val 13066189"/>
            <a:gd name="adj5" fmla="val 11070"/>
          </a:avLst>
        </a:prstGeom>
        <a:blipFill>
          <a:blip xmlns:r="http://schemas.openxmlformats.org/officeDocument/2006/relationships" r:embed="rId1">
            <a:duotone>
              <a:schemeClr val="accent5">
                <a:hueOff val="3018651"/>
                <a:satOff val="-23022"/>
                <a:lumOff val="-10196"/>
                <a:alphaOff val="0"/>
                <a:shade val="88000"/>
                <a:lumMod val="88000"/>
              </a:schemeClr>
              <a:schemeClr val="accent5">
                <a:hueOff val="3018651"/>
                <a:satOff val="-23022"/>
                <a:lumOff val="-10196"/>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EBB28-1CE6-41A7-B073-6E19D5C24723}">
      <dsp:nvSpPr>
        <dsp:cNvPr id="0" name=""/>
        <dsp:cNvSpPr/>
      </dsp:nvSpPr>
      <dsp:spPr>
        <a:xfrm>
          <a:off x="463971" y="1028952"/>
          <a:ext cx="1253283" cy="12532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121A5A-F465-433B-90CF-5EE76EB92B2D}">
      <dsp:nvSpPr>
        <dsp:cNvPr id="0" name=""/>
        <dsp:cNvSpPr/>
      </dsp:nvSpPr>
      <dsp:spPr>
        <a:xfrm>
          <a:off x="727160" y="1292142"/>
          <a:ext cx="726904" cy="7269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121991-3AD8-4E94-898B-464E97BDE063}">
      <dsp:nvSpPr>
        <dsp:cNvPr id="0" name=""/>
        <dsp:cNvSpPr/>
      </dsp:nvSpPr>
      <dsp:spPr>
        <a:xfrm>
          <a:off x="1985815" y="1028952"/>
          <a:ext cx="2954167" cy="1253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it-IT" sz="2200" kern="1200"/>
            <a:t>Come progettare ed agire in modo comunitario, ispirato ed efficace</a:t>
          </a:r>
          <a:endParaRPr lang="en-US" sz="2200" kern="1200"/>
        </a:p>
      </dsp:txBody>
      <dsp:txXfrm>
        <a:off x="1985815" y="1028952"/>
        <a:ext cx="2954167" cy="1253283"/>
      </dsp:txXfrm>
    </dsp:sp>
    <dsp:sp modelId="{1C237330-1613-4C65-A510-986FCAC47BEC}">
      <dsp:nvSpPr>
        <dsp:cNvPr id="0" name=""/>
        <dsp:cNvSpPr/>
      </dsp:nvSpPr>
      <dsp:spPr>
        <a:xfrm>
          <a:off x="5454724" y="1028952"/>
          <a:ext cx="1253283" cy="12532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10089C-498C-4DB7-A077-690A816634DF}">
      <dsp:nvSpPr>
        <dsp:cNvPr id="0" name=""/>
        <dsp:cNvSpPr/>
      </dsp:nvSpPr>
      <dsp:spPr>
        <a:xfrm>
          <a:off x="5717913" y="1292142"/>
          <a:ext cx="726904" cy="7269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D59A43-688F-41D2-AA1D-5A7F5CAFB29D}">
      <dsp:nvSpPr>
        <dsp:cNvPr id="0" name=""/>
        <dsp:cNvSpPr/>
      </dsp:nvSpPr>
      <dsp:spPr>
        <a:xfrm>
          <a:off x="6976568" y="1028952"/>
          <a:ext cx="2954167" cy="1253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it-IT" sz="2200" kern="1200"/>
            <a:t>Evitare l'improvvisazione, la ripetizione sterile e le decisioni unilaterali </a:t>
          </a:r>
          <a:endParaRPr lang="en-US" sz="2200" kern="1200"/>
        </a:p>
      </dsp:txBody>
      <dsp:txXfrm>
        <a:off x="6976568" y="1028952"/>
        <a:ext cx="2954167" cy="125328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24E150-F21C-7049-B19E-A0CA4FEDBAB2}">
      <dsp:nvSpPr>
        <dsp:cNvPr id="0" name=""/>
        <dsp:cNvSpPr/>
      </dsp:nvSpPr>
      <dsp:spPr>
        <a:xfrm>
          <a:off x="0" y="0"/>
          <a:ext cx="9174401" cy="1172527"/>
        </a:xfrm>
        <a:prstGeom prst="roundRect">
          <a:avLst>
            <a:gd name="adj" fmla="val 10000"/>
          </a:avLst>
        </a:prstGeom>
        <a:blipFill>
          <a:blip xmlns:r="http://schemas.openxmlformats.org/officeDocument/2006/relationships" r:embed="rId1">
            <a:duotone>
              <a:schemeClr val="accent2">
                <a:hueOff val="0"/>
                <a:satOff val="0"/>
                <a:lumOff val="0"/>
                <a:alphaOff val="0"/>
                <a:shade val="88000"/>
                <a:lumMod val="88000"/>
              </a:schemeClr>
              <a:schemeClr val="accent2">
                <a:hueOff val="0"/>
                <a:satOff val="0"/>
                <a:lumOff val="0"/>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a:t>Vedere: osservare la realtà del territorio con empatia e l'aiuto delle scienze umane</a:t>
          </a:r>
          <a:endParaRPr lang="en-US" sz="3100" kern="1200"/>
        </a:p>
      </dsp:txBody>
      <dsp:txXfrm>
        <a:off x="34342" y="34342"/>
        <a:ext cx="7909152" cy="1103843"/>
      </dsp:txXfrm>
    </dsp:sp>
    <dsp:sp modelId="{7316830B-9627-0343-8CFA-F0AB3AFF69D0}">
      <dsp:nvSpPr>
        <dsp:cNvPr id="0" name=""/>
        <dsp:cNvSpPr/>
      </dsp:nvSpPr>
      <dsp:spPr>
        <a:xfrm>
          <a:off x="809505" y="1367948"/>
          <a:ext cx="9174401" cy="1172527"/>
        </a:xfrm>
        <a:prstGeom prst="roundRect">
          <a:avLst>
            <a:gd name="adj" fmla="val 10000"/>
          </a:avLst>
        </a:prstGeom>
        <a:blipFill>
          <a:blip xmlns:r="http://schemas.openxmlformats.org/officeDocument/2006/relationships" r:embed="rId1">
            <a:duotone>
              <a:schemeClr val="accent3">
                <a:hueOff val="0"/>
                <a:satOff val="0"/>
                <a:lumOff val="0"/>
                <a:alphaOff val="0"/>
                <a:shade val="88000"/>
                <a:lumMod val="88000"/>
              </a:schemeClr>
              <a:schemeClr val="accent3">
                <a:hueOff val="0"/>
                <a:satOff val="0"/>
                <a:lumOff val="0"/>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a:t>Giudicare: discernere la situazione alla luce della Parola di Dio e del Magistero</a:t>
          </a:r>
          <a:endParaRPr lang="en-US" sz="3100" kern="1200"/>
        </a:p>
      </dsp:txBody>
      <dsp:txXfrm>
        <a:off x="843847" y="1402290"/>
        <a:ext cx="7534068" cy="1103843"/>
      </dsp:txXfrm>
    </dsp:sp>
    <dsp:sp modelId="{7D35BD36-4DA2-0E4F-B986-8C0A2A1EE7EC}">
      <dsp:nvSpPr>
        <dsp:cNvPr id="0" name=""/>
        <dsp:cNvSpPr/>
      </dsp:nvSpPr>
      <dsp:spPr>
        <a:xfrm>
          <a:off x="1619011" y="2735897"/>
          <a:ext cx="9174401" cy="1172527"/>
        </a:xfrm>
        <a:prstGeom prst="roundRect">
          <a:avLst>
            <a:gd name="adj" fmla="val 10000"/>
          </a:avLst>
        </a:prstGeom>
        <a:blipFill>
          <a:blip xmlns:r="http://schemas.openxmlformats.org/officeDocument/2006/relationships" r:embed="rId1">
            <a:duotone>
              <a:schemeClr val="accent4">
                <a:hueOff val="0"/>
                <a:satOff val="0"/>
                <a:lumOff val="0"/>
                <a:alphaOff val="0"/>
                <a:shade val="88000"/>
                <a:lumMod val="88000"/>
              </a:schemeClr>
              <a:schemeClr val="accent4">
                <a:hueOff val="0"/>
                <a:satOff val="0"/>
                <a:lumOff val="0"/>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a:t>Agire: pianificare interventi concreti, sostenibili e passi realistici</a:t>
          </a:r>
          <a:endParaRPr lang="en-US" sz="3100" kern="1200"/>
        </a:p>
      </dsp:txBody>
      <dsp:txXfrm>
        <a:off x="1653353" y="2770239"/>
        <a:ext cx="7534068" cy="1103843"/>
      </dsp:txXfrm>
    </dsp:sp>
    <dsp:sp modelId="{0EDDB5CD-5180-C249-8682-6B4A67A4A999}">
      <dsp:nvSpPr>
        <dsp:cNvPr id="0" name=""/>
        <dsp:cNvSpPr/>
      </dsp:nvSpPr>
      <dsp:spPr>
        <a:xfrm>
          <a:off x="8412258" y="889166"/>
          <a:ext cx="762142" cy="762142"/>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583740" y="889166"/>
        <a:ext cx="419178" cy="573512"/>
      </dsp:txXfrm>
    </dsp:sp>
    <dsp:sp modelId="{60CDF390-3EC6-2B45-9A89-770779C2CCF3}">
      <dsp:nvSpPr>
        <dsp:cNvPr id="0" name=""/>
        <dsp:cNvSpPr/>
      </dsp:nvSpPr>
      <dsp:spPr>
        <a:xfrm>
          <a:off x="9221764" y="2249298"/>
          <a:ext cx="762142" cy="762142"/>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9393246" y="2249298"/>
        <a:ext cx="419178" cy="5735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B8734-04CA-4AC5-A4B5-158369488416}">
      <dsp:nvSpPr>
        <dsp:cNvPr id="0" name=""/>
        <dsp:cNvSpPr/>
      </dsp:nvSpPr>
      <dsp:spPr>
        <a:xfrm>
          <a:off x="651456" y="311712"/>
          <a:ext cx="1955812" cy="195581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2A6F39-3973-4DD0-8E6D-7E86D8E2C97E}">
      <dsp:nvSpPr>
        <dsp:cNvPr id="0" name=""/>
        <dsp:cNvSpPr/>
      </dsp:nvSpPr>
      <dsp:spPr>
        <a:xfrm>
          <a:off x="1068268" y="728525"/>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0B8405E-1B09-4511-AA65-86E851CEC2D6}">
      <dsp:nvSpPr>
        <dsp:cNvPr id="0" name=""/>
        <dsp:cNvSpPr/>
      </dsp:nvSpPr>
      <dsp:spPr>
        <a:xfrm>
          <a:off x="26237" y="287671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it-IT" sz="1700" kern="1200"/>
            <a:t>No alla "pastorale bancaria": rifiuto del travaso di nozioni passive nei fedeli</a:t>
          </a:r>
          <a:endParaRPr lang="en-US" sz="1700" kern="1200"/>
        </a:p>
      </dsp:txBody>
      <dsp:txXfrm>
        <a:off x="26237" y="2876712"/>
        <a:ext cx="3206250" cy="720000"/>
      </dsp:txXfrm>
    </dsp:sp>
    <dsp:sp modelId="{4F614CC3-AA35-4FDB-A78C-F03986283DF7}">
      <dsp:nvSpPr>
        <dsp:cNvPr id="0" name=""/>
        <dsp:cNvSpPr/>
      </dsp:nvSpPr>
      <dsp:spPr>
        <a:xfrm>
          <a:off x="4418800" y="311712"/>
          <a:ext cx="1955812" cy="195581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5889C5-C712-4495-B053-26017E03CF1C}">
      <dsp:nvSpPr>
        <dsp:cNvPr id="0" name=""/>
        <dsp:cNvSpPr/>
      </dsp:nvSpPr>
      <dsp:spPr>
        <a:xfrm>
          <a:off x="4835612" y="728525"/>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CAB1AB-598B-43B4-BFF8-455B1357826A}">
      <dsp:nvSpPr>
        <dsp:cNvPr id="0" name=""/>
        <dsp:cNvSpPr/>
      </dsp:nvSpPr>
      <dsp:spPr>
        <a:xfrm>
          <a:off x="3793581" y="287671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it-IT" sz="1700" kern="1200"/>
            <a:t>La prassi dialogica: la fede si scopre e cresce camminando e dialogando insieme</a:t>
          </a:r>
          <a:endParaRPr lang="en-US" sz="1700" kern="1200"/>
        </a:p>
      </dsp:txBody>
      <dsp:txXfrm>
        <a:off x="3793581" y="2876712"/>
        <a:ext cx="3206250" cy="720000"/>
      </dsp:txXfrm>
    </dsp:sp>
    <dsp:sp modelId="{22EEE727-8699-431E-A42E-55336940F7EE}">
      <dsp:nvSpPr>
        <dsp:cNvPr id="0" name=""/>
        <dsp:cNvSpPr/>
      </dsp:nvSpPr>
      <dsp:spPr>
        <a:xfrm>
          <a:off x="8186144" y="311712"/>
          <a:ext cx="1955812" cy="195581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B195ED-3EA9-4B2B-8277-7CC891B35E2B}">
      <dsp:nvSpPr>
        <dsp:cNvPr id="0" name=""/>
        <dsp:cNvSpPr/>
      </dsp:nvSpPr>
      <dsp:spPr>
        <a:xfrm>
          <a:off x="8602956" y="728525"/>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510EA04-84B3-46C5-8F3F-F684573F0D6B}">
      <dsp:nvSpPr>
        <dsp:cNvPr id="0" name=""/>
        <dsp:cNvSpPr/>
      </dsp:nvSpPr>
      <dsp:spPr>
        <a:xfrm>
          <a:off x="7560925" y="287671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it-IT" sz="1700" kern="1200"/>
            <a:t>COscientizzazione: risvegliare la dignità, la libertà e i carismi di ogni persona</a:t>
          </a:r>
          <a:endParaRPr lang="en-US" sz="1700" kern="1200"/>
        </a:p>
      </dsp:txBody>
      <dsp:txXfrm>
        <a:off x="7560925" y="2876712"/>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it-IT"/>
              <a:t>Fare clic per modificare lo stile del titolo dello schema</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7DA38F49-B3E2-4BF0-BEC7-C30D34ABBB8D}" type="datetime1">
              <a:rPr lang="en-US" smtClean="0"/>
              <a:t>7/6/26</a:t>
            </a:fld>
            <a:endParaRPr lang="en-US"/>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70C12960-6E85-460F-B6E3-5B82CB31AF3D}" type="slidenum">
              <a:rPr lang="en-US" smtClean="0"/>
              <a:t>‹N›</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4422657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DA38F49-B3E2-4BF0-BEC7-C30D34ABBB8D}" type="datetime1">
              <a:rPr lang="en-US" smtClean="0"/>
              <a:t>7/6/26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90142626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DA38F49-B3E2-4BF0-BEC7-C30D34ABBB8D}" type="datetime1">
              <a:rPr lang="en-US" smtClean="0"/>
              <a:t>7/6/26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393146008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DA38F49-B3E2-4BF0-BEC7-C30D34ABBB8D}" type="datetime1">
              <a:rPr lang="en-US" smtClean="0"/>
              <a:t>7/6/26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3547772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DA38F49-B3E2-4BF0-BEC7-C30D34ABBB8D}" type="datetime1">
              <a:rPr lang="en-US" smtClean="0"/>
              <a:t>7/6/26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88639915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it-IT"/>
              <a:t>Fare clic per modificare lo stile del titolo dello schema</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7DA38F49-B3E2-4BF0-BEC7-C30D34ABBB8D}" type="datetime1">
              <a:rPr lang="en-US" smtClean="0"/>
              <a:t>7/6/26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420812065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it-IT"/>
              <a:t>Fare clic per modificare lo stile del titolo dello schema</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7DA38F49-B3E2-4BF0-BEC7-C30D34ABBB8D}" type="datetime1">
              <a:rPr lang="en-US" smtClean="0"/>
              <a:t>7/6/26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338816008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7/6/26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414788159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7/6/26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54403484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7/6/26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64540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7/6/26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764424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7/6/26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426953078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DA38F49-B3E2-4BF0-BEC7-C30D34ABBB8D}" type="datetime1">
              <a:rPr lang="en-US" smtClean="0"/>
              <a:t>7/6/26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13894087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DA38F49-B3E2-4BF0-BEC7-C30D34ABBB8D}" type="datetime1">
              <a:rPr lang="en-US" smtClean="0"/>
              <a:t>7/6/26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66503724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685802" y="2861733"/>
            <a:ext cx="5088712" cy="2512852"/>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5993969" y="2861733"/>
            <a:ext cx="5088713" cy="2512852"/>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DA38F49-B3E2-4BF0-BEC7-C30D34ABBB8D}" type="datetime1">
              <a:rPr lang="en-US" smtClean="0"/>
              <a:t>7/6/26</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376962078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7DA38F49-B3E2-4BF0-BEC7-C30D34ABBB8D}" type="datetime1">
              <a:rPr lang="en-US" smtClean="0"/>
              <a:t>7/6/26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325589899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38F49-B3E2-4BF0-BEC7-C30D34ABBB8D}" type="datetime1">
              <a:rPr lang="en-US" smtClean="0"/>
              <a:t>7/6/26</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01741797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DA38F49-B3E2-4BF0-BEC7-C30D34ABBB8D}" type="datetime1">
              <a:rPr lang="en-US" smtClean="0"/>
              <a:t>7/6/26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55741515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DA38F49-B3E2-4BF0-BEC7-C30D34ABBB8D}" type="datetime1">
              <a:rPr lang="en-US" smtClean="0"/>
              <a:t>7/6/26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414791978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7DA38F49-B3E2-4BF0-BEC7-C30D34ABBB8D}" type="datetime1">
              <a:rPr lang="en-US" smtClean="0"/>
              <a:t>7/6/26</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70C12960-6E85-460F-B6E3-5B82CB31AF3D}" type="slidenum">
              <a:rPr lang="en-US" smtClean="0"/>
              <a:t>‹N›</a:t>
            </a:fld>
            <a:endParaRPr lang="en-US"/>
          </a:p>
        </p:txBody>
      </p:sp>
    </p:spTree>
    <p:extLst>
      <p:ext uri="{BB962C8B-B14F-4D97-AF65-F5344CB8AC3E}">
        <p14:creationId xmlns:p14="http://schemas.microsoft.com/office/powerpoint/2010/main" val="319021931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jpg"/><Relationship Id="rId7" Type="http://schemas.openxmlformats.org/officeDocument/2006/relationships/diagramColors" Target="../diagrams/colors6.xml"/><Relationship Id="rId2" Type="http://schemas.openxmlformats.org/officeDocument/2006/relationships/image" Target="../media/image2.jpeg"/><Relationship Id="rId1" Type="http://schemas.openxmlformats.org/officeDocument/2006/relationships/slideLayout" Target="../slideLayouts/slideLayout19.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g"/><Relationship Id="rId7" Type="http://schemas.openxmlformats.org/officeDocument/2006/relationships/diagramQuickStyle" Target="../diagrams/quickStyle1.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jpe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diagramLayout" Target="../diagrams/layout5.xml"/><Relationship Id="rId7" Type="http://schemas.openxmlformats.org/officeDocument/2006/relationships/image" Target="../media/image7.png"/><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2C53C8BF-9653-4474-9153-4FE835420D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32" name="Rectangle 31">
            <a:extLst>
              <a:ext uri="{FF2B5EF4-FFF2-40B4-BE49-F238E27FC236}">
                <a16:creationId xmlns:a16="http://schemas.microsoft.com/office/drawing/2014/main" id="{7C08F021-28CE-479A-B96B-5252A9DDF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7" y="0"/>
            <a:ext cx="7107594" cy="6858000"/>
          </a:xfrm>
          <a:prstGeom prst="rect">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5">
            <a:extLst>
              <a:ext uri="{FF2B5EF4-FFF2-40B4-BE49-F238E27FC236}">
                <a16:creationId xmlns:a16="http://schemas.microsoft.com/office/drawing/2014/main" id="{09507514-A010-4863-8E99-AB3983760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61" y="0"/>
            <a:ext cx="6756015" cy="6576643"/>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it-IT"/>
          </a:p>
        </p:txBody>
      </p:sp>
      <p:sp>
        <p:nvSpPr>
          <p:cNvPr id="2" name="Titolo 1">
            <a:extLst>
              <a:ext uri="{FF2B5EF4-FFF2-40B4-BE49-F238E27FC236}">
                <a16:creationId xmlns:a16="http://schemas.microsoft.com/office/drawing/2014/main" id="{DE725082-6716-E4C3-4A03-F72C7D8A9308}"/>
              </a:ext>
            </a:extLst>
          </p:cNvPr>
          <p:cNvSpPr>
            <a:spLocks noGrp="1"/>
          </p:cNvSpPr>
          <p:nvPr>
            <p:ph type="ctrTitle"/>
          </p:nvPr>
        </p:nvSpPr>
        <p:spPr>
          <a:xfrm>
            <a:off x="459934" y="1304458"/>
            <a:ext cx="5778684" cy="2901781"/>
          </a:xfrm>
        </p:spPr>
        <p:txBody>
          <a:bodyPr>
            <a:normAutofit/>
          </a:bodyPr>
          <a:lstStyle/>
          <a:p>
            <a:r>
              <a:rPr lang="it-IT" sz="5000"/>
              <a:t>Introduzione alla Teologia Pastorale</a:t>
            </a:r>
            <a:br>
              <a:rPr lang="it-IT" sz="5000"/>
            </a:br>
            <a:r>
              <a:rPr lang="it-IT" sz="5000"/>
              <a:t>	</a:t>
            </a:r>
          </a:p>
        </p:txBody>
      </p:sp>
      <p:sp>
        <p:nvSpPr>
          <p:cNvPr id="3" name="Sottotitolo 2">
            <a:extLst>
              <a:ext uri="{FF2B5EF4-FFF2-40B4-BE49-F238E27FC236}">
                <a16:creationId xmlns:a16="http://schemas.microsoft.com/office/drawing/2014/main" id="{D6D0782D-9AD7-6D48-7B8C-4902B3E18B92}"/>
              </a:ext>
            </a:extLst>
          </p:cNvPr>
          <p:cNvSpPr>
            <a:spLocks noGrp="1"/>
          </p:cNvSpPr>
          <p:nvPr>
            <p:ph type="subTitle" idx="1"/>
          </p:nvPr>
        </p:nvSpPr>
        <p:spPr>
          <a:xfrm>
            <a:off x="459934" y="4206239"/>
            <a:ext cx="5778683" cy="1066971"/>
          </a:xfrm>
        </p:spPr>
        <p:txBody>
          <a:bodyPr>
            <a:normAutofit/>
          </a:bodyPr>
          <a:lstStyle/>
          <a:p>
            <a:r>
              <a:rPr lang="it-IT" dirty="0"/>
              <a:t>Capire l'agire della Chiesa per incarnare la fede nel nostro tempo</a:t>
            </a:r>
          </a:p>
        </p:txBody>
      </p:sp>
      <p:sp>
        <p:nvSpPr>
          <p:cNvPr id="36" name="Rectangle 35">
            <a:extLst>
              <a:ext uri="{FF2B5EF4-FFF2-40B4-BE49-F238E27FC236}">
                <a16:creationId xmlns:a16="http://schemas.microsoft.com/office/drawing/2014/main" id="{C015C3BB-3CA4-4964-8FB4-7DA3FBB63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8" y="0"/>
            <a:ext cx="6720840" cy="226225"/>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8" name="Rectangle 37">
            <a:extLst>
              <a:ext uri="{FF2B5EF4-FFF2-40B4-BE49-F238E27FC236}">
                <a16:creationId xmlns:a16="http://schemas.microsoft.com/office/drawing/2014/main" id="{7941F53E-EAF1-4AF0-9386-A74DFBA20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08" y="5762147"/>
            <a:ext cx="6720840"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0" name="Rectangle 39">
            <a:extLst>
              <a:ext uri="{FF2B5EF4-FFF2-40B4-BE49-F238E27FC236}">
                <a16:creationId xmlns:a16="http://schemas.microsoft.com/office/drawing/2014/main" id="{D7210737-D731-4ED9-8D08-A238C71DD3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188" y="450792"/>
            <a:ext cx="4171517" cy="5950008"/>
          </a:xfrm>
          <a:prstGeom prst="rect">
            <a:avLst/>
          </a:prstGeom>
          <a:solidFill>
            <a:schemeClr val="bg1"/>
          </a:solidFill>
          <a:ln w="57150" cmpd="thinThick">
            <a:noFill/>
            <a:miter lim="800000"/>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3">
            <a:extLst>
              <a:ext uri="{FF2B5EF4-FFF2-40B4-BE49-F238E27FC236}">
                <a16:creationId xmlns:a16="http://schemas.microsoft.com/office/drawing/2014/main" id="{A7DA5011-7FD2-4230-BBE6-770EFFB57F4B}"/>
              </a:ext>
            </a:extLst>
          </p:cNvPr>
          <p:cNvPicPr>
            <a:picLocks noChangeAspect="1"/>
          </p:cNvPicPr>
          <p:nvPr/>
        </p:nvPicPr>
        <p:blipFill>
          <a:blip r:embed="rId4"/>
          <a:srcRect l="20165" r="32115" b="-2"/>
          <a:stretch>
            <a:fillRect/>
          </a:stretch>
        </p:blipFill>
        <p:spPr>
          <a:xfrm>
            <a:off x="7798182" y="684680"/>
            <a:ext cx="3697956" cy="5482657"/>
          </a:xfrm>
          <a:prstGeom prst="rect">
            <a:avLst/>
          </a:prstGeom>
        </p:spPr>
      </p:pic>
    </p:spTree>
    <p:extLst>
      <p:ext uri="{BB962C8B-B14F-4D97-AF65-F5344CB8AC3E}">
        <p14:creationId xmlns:p14="http://schemas.microsoft.com/office/powerpoint/2010/main" val="2190379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D4FD84-5FFE-6D8B-C72C-BB71425E9DDF}"/>
              </a:ext>
            </a:extLst>
          </p:cNvPr>
          <p:cNvSpPr>
            <a:spLocks noGrp="1"/>
          </p:cNvSpPr>
          <p:nvPr>
            <p:ph type="title"/>
          </p:nvPr>
        </p:nvSpPr>
        <p:spPr/>
        <p:txBody>
          <a:bodyPr/>
          <a:lstStyle/>
          <a:p>
            <a:r>
              <a:rPr lang="it-IT" sz="4000" kern="100" dirty="0">
                <a:effectLst/>
                <a:latin typeface="Calibri" panose="020F0502020204030204" pitchFamily="34" charset="0"/>
                <a:ea typeface="Calibri" panose="020F0502020204030204" pitchFamily="34" charset="0"/>
                <a:cs typeface="Times New Roman" panose="02020603050405020304" pitchFamily="18" charset="0"/>
              </a:rPr>
              <a:t>L'Agire Storico della Chiesa</a:t>
            </a:r>
            <a:endParaRPr lang="it-IT" dirty="0"/>
          </a:p>
        </p:txBody>
      </p:sp>
      <p:sp>
        <p:nvSpPr>
          <p:cNvPr id="3" name="Segnaposto contenuto 2">
            <a:extLst>
              <a:ext uri="{FF2B5EF4-FFF2-40B4-BE49-F238E27FC236}">
                <a16:creationId xmlns:a16="http://schemas.microsoft.com/office/drawing/2014/main" id="{2EDC5888-BC80-C119-0922-711D728790F5}"/>
              </a:ext>
            </a:extLst>
          </p:cNvPr>
          <p:cNvSpPr>
            <a:spLocks noGrp="1"/>
          </p:cNvSpPr>
          <p:nvPr>
            <p:ph sz="half" idx="1"/>
          </p:nvPr>
        </p:nvSpPr>
        <p:spPr>
          <a:xfrm>
            <a:off x="445208" y="1837765"/>
            <a:ext cx="5212080" cy="3566160"/>
          </a:xfrm>
        </p:spPr>
        <p:txBody>
          <a:bodyPr/>
          <a:lstStyle/>
          <a:p>
            <a:r>
              <a:rPr lang="it-IT" sz="2000" kern="100" dirty="0">
                <a:effectLst/>
                <a:latin typeface="Calibri" panose="020F0502020204030204" pitchFamily="34" charset="0"/>
                <a:ea typeface="Calibri" panose="020F0502020204030204" pitchFamily="34" charset="0"/>
                <a:cs typeface="Times New Roman" panose="02020603050405020304" pitchFamily="18" charset="0"/>
              </a:rPr>
              <a:t>L'oggetto di studio è l'agire della comunità nel qui e ora della storia</a:t>
            </a:r>
          </a:p>
          <a:p>
            <a:r>
              <a:rPr lang="it-IT" sz="2000" kern="100" dirty="0">
                <a:effectLst/>
                <a:latin typeface="Calibri" panose="020F0502020204030204" pitchFamily="34" charset="0"/>
                <a:ea typeface="Calibri" panose="020F0502020204030204" pitchFamily="34" charset="0"/>
                <a:cs typeface="Times New Roman" panose="02020603050405020304" pitchFamily="18" charset="0"/>
              </a:rPr>
              <a:t>Ortodossia: la retta fede (ciò che crediamo e professiamo)</a:t>
            </a:r>
          </a:p>
          <a:p>
            <a:pPr marL="0" indent="0">
              <a:buNone/>
            </a:pPr>
            <a:endParaRPr lang="it-IT" dirty="0"/>
          </a:p>
        </p:txBody>
      </p:sp>
      <p:sp>
        <p:nvSpPr>
          <p:cNvPr id="4" name="Segnaposto contenuto 3">
            <a:extLst>
              <a:ext uri="{FF2B5EF4-FFF2-40B4-BE49-F238E27FC236}">
                <a16:creationId xmlns:a16="http://schemas.microsoft.com/office/drawing/2014/main" id="{01477649-1A14-8CDD-B4FF-7CEFC09DE3EE}"/>
              </a:ext>
            </a:extLst>
          </p:cNvPr>
          <p:cNvSpPr>
            <a:spLocks noGrp="1"/>
          </p:cNvSpPr>
          <p:nvPr>
            <p:ph sz="half" idx="2"/>
          </p:nvPr>
        </p:nvSpPr>
        <p:spPr>
          <a:xfrm>
            <a:off x="5884242" y="2033865"/>
            <a:ext cx="5212080" cy="3566160"/>
          </a:xfrm>
        </p:spPr>
        <p:txBody>
          <a:bodyPr/>
          <a:lstStyle/>
          <a:p>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Ortoprassi</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il retto agire (come incarniamo la fede nella vita quotidiana)</a:t>
            </a:r>
          </a:p>
          <a:p>
            <a:r>
              <a:rPr lang="it-IT" sz="2000" kern="100" dirty="0">
                <a:effectLst/>
                <a:latin typeface="Calibri" panose="020F0502020204030204" pitchFamily="34" charset="0"/>
                <a:ea typeface="Calibri" panose="020F0502020204030204" pitchFamily="34" charset="0"/>
                <a:cs typeface="Times New Roman" panose="02020603050405020304" pitchFamily="18" charset="0"/>
              </a:rPr>
              <a:t>La pastorale come punto di sintesi vitale tra fede e storia</a:t>
            </a:r>
          </a:p>
          <a:p>
            <a:pPr marL="0" indent="0">
              <a:buNone/>
            </a:pPr>
            <a:endParaRPr lang="it-IT" dirty="0"/>
          </a:p>
        </p:txBody>
      </p:sp>
    </p:spTree>
    <p:extLst>
      <p:ext uri="{BB962C8B-B14F-4D97-AF65-F5344CB8AC3E}">
        <p14:creationId xmlns:p14="http://schemas.microsoft.com/office/powerpoint/2010/main" val="3639696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7" name="Picture 7">
            <a:extLst>
              <a:ext uri="{FF2B5EF4-FFF2-40B4-BE49-F238E27FC236}">
                <a16:creationId xmlns:a16="http://schemas.microsoft.com/office/drawing/2014/main" id="{BB28D430-56EA-45B9-8632-927BEBF029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8" name="Freeform: Shape 9">
            <a:extLst>
              <a:ext uri="{FF2B5EF4-FFF2-40B4-BE49-F238E27FC236}">
                <a16:creationId xmlns:a16="http://schemas.microsoft.com/office/drawing/2014/main" id="{A601F395-3079-4179-84BA-6654D9F82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7"/>
            <a:ext cx="10905067" cy="5571066"/>
          </a:xfrm>
          <a:custGeom>
            <a:avLst/>
            <a:gdLst>
              <a:gd name="connsiteX0" fmla="*/ 0 w 8130198"/>
              <a:gd name="connsiteY0" fmla="*/ 0 h 6857999"/>
              <a:gd name="connsiteX1" fmla="*/ 7241014 w 8130198"/>
              <a:gd name="connsiteY1" fmla="*/ 0 h 6857999"/>
              <a:gd name="connsiteX2" fmla="*/ 8130198 w 8130198"/>
              <a:gd name="connsiteY2" fmla="*/ 0 h 6857999"/>
              <a:gd name="connsiteX3" fmla="*/ 8130198 w 8130198"/>
              <a:gd name="connsiteY3" fmla="*/ 6857999 h 6857999"/>
              <a:gd name="connsiteX4" fmla="*/ 0 w 8130198"/>
              <a:gd name="connsiteY4" fmla="*/ 6857999 h 6857999"/>
              <a:gd name="connsiteX5" fmla="*/ 0 w 8130198"/>
              <a:gd name="connsiteY5" fmla="*/ 63753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30198" h="6857999">
                <a:moveTo>
                  <a:pt x="0" y="0"/>
                </a:moveTo>
                <a:lnTo>
                  <a:pt x="7241014" y="0"/>
                </a:lnTo>
                <a:lnTo>
                  <a:pt x="8130198" y="0"/>
                </a:lnTo>
                <a:lnTo>
                  <a:pt x="8130198" y="6857999"/>
                </a:lnTo>
                <a:lnTo>
                  <a:pt x="0" y="6857999"/>
                </a:lnTo>
                <a:lnTo>
                  <a:pt x="0" y="6375361"/>
                </a:lnTo>
                <a:close/>
              </a:path>
            </a:pathLst>
          </a:custGeom>
          <a:ln w="50800" cap="sq">
            <a:noFill/>
            <a:miter lim="800000"/>
          </a:ln>
          <a:effectLst>
            <a:outerShdw blurRad="101600" dist="152400" dir="4380000" algn="t" rotWithShape="0">
              <a:prstClr val="black">
                <a:alpha val="43000"/>
              </a:prstClr>
            </a:outerShdw>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700C1B1A-5C17-D06F-C171-88E4BF0C3A8D}"/>
              </a:ext>
            </a:extLst>
          </p:cNvPr>
          <p:cNvSpPr>
            <a:spLocks noGrp="1"/>
          </p:cNvSpPr>
          <p:nvPr>
            <p:ph type="title"/>
          </p:nvPr>
        </p:nvSpPr>
        <p:spPr>
          <a:xfrm>
            <a:off x="1286933" y="1061660"/>
            <a:ext cx="9618133" cy="1043108"/>
          </a:xfrm>
        </p:spPr>
        <p:txBody>
          <a:bodyPr>
            <a:normAutofit/>
          </a:bodyPr>
          <a:lstStyle/>
          <a:p>
            <a:pPr algn="ctr"/>
            <a:r>
              <a:rPr lang="it-IT" sz="4800" dirty="0"/>
              <a:t>il principio dell’incarnazione</a:t>
            </a:r>
          </a:p>
        </p:txBody>
      </p:sp>
      <p:sp>
        <p:nvSpPr>
          <p:cNvPr id="3" name="Segnaposto contenuto 2">
            <a:extLst>
              <a:ext uri="{FF2B5EF4-FFF2-40B4-BE49-F238E27FC236}">
                <a16:creationId xmlns:a16="http://schemas.microsoft.com/office/drawing/2014/main" id="{ABC596EF-B11D-923D-EEDF-C132311738E0}"/>
              </a:ext>
            </a:extLst>
          </p:cNvPr>
          <p:cNvSpPr>
            <a:spLocks noGrp="1"/>
          </p:cNvSpPr>
          <p:nvPr>
            <p:ph sz="quarter" idx="13"/>
          </p:nvPr>
        </p:nvSpPr>
        <p:spPr>
          <a:xfrm>
            <a:off x="1286933" y="2226681"/>
            <a:ext cx="9618133" cy="3586290"/>
          </a:xfrm>
        </p:spPr>
        <p:txBody>
          <a:bodyPr>
            <a:normAutofit/>
          </a:bodyPr>
          <a:lstStyle/>
          <a:p>
            <a:pPr marL="0" indent="0">
              <a:buNone/>
            </a:pPr>
            <a:r>
              <a:rPr lang="it-IT" sz="2400" b="1" cap="none" dirty="0">
                <a:solidFill>
                  <a:schemeClr val="tx1">
                    <a:lumMod val="85000"/>
                    <a:lumOff val="15000"/>
                  </a:schemeClr>
                </a:solidFill>
                <a:latin typeface="Avenir Book" panose="02000503020000020003" pitchFamily="2" charset="0"/>
              </a:rPr>
              <a:t>Per don </a:t>
            </a:r>
            <a:r>
              <a:rPr lang="it-IT" sz="2400" b="1" cap="none" dirty="0">
                <a:solidFill>
                  <a:srgbClr val="C00000"/>
                </a:solidFill>
                <a:latin typeface="Avenir Black" panose="02000503020000020003" pitchFamily="2" charset="0"/>
              </a:rPr>
              <a:t>Riccardo Tonelli</a:t>
            </a:r>
            <a:r>
              <a:rPr lang="it-IT" sz="2400" b="1" cap="none" dirty="0">
                <a:solidFill>
                  <a:schemeClr val="tx1">
                    <a:lumMod val="85000"/>
                    <a:lumOff val="15000"/>
                  </a:schemeClr>
                </a:solidFill>
                <a:latin typeface="Avenir Book" panose="02000503020000020003" pitchFamily="2" charset="0"/>
              </a:rPr>
              <a:t>, tra i massimi esperti di teologia pastorale e icona della pastorale giovanile in Italia, la teologia pastorale non è una semplice applicazione pratica o tecnica di verità astratte decise a tavolino.</a:t>
            </a:r>
          </a:p>
        </p:txBody>
      </p:sp>
    </p:spTree>
    <p:extLst>
      <p:ext uri="{BB962C8B-B14F-4D97-AF65-F5344CB8AC3E}">
        <p14:creationId xmlns:p14="http://schemas.microsoft.com/office/powerpoint/2010/main" val="2456143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798CE6-F3B1-91C7-7394-26FBCE4B036C}"/>
              </a:ext>
            </a:extLst>
          </p:cNvPr>
          <p:cNvSpPr>
            <a:spLocks noGrp="1"/>
          </p:cNvSpPr>
          <p:nvPr>
            <p:ph type="title"/>
          </p:nvPr>
        </p:nvSpPr>
        <p:spPr/>
        <p:txBody>
          <a:bodyPr/>
          <a:lstStyle/>
          <a:p>
            <a:r>
              <a:rPr lang="it-IT" b="1" cap="none" dirty="0">
                <a:solidFill>
                  <a:srgbClr val="C00000"/>
                </a:solidFill>
              </a:rPr>
              <a:t>EVENTO TEOLOGICO IN ATTO</a:t>
            </a:r>
            <a:endParaRPr lang="it-IT" cap="none" dirty="0"/>
          </a:p>
        </p:txBody>
      </p:sp>
      <p:sp>
        <p:nvSpPr>
          <p:cNvPr id="3" name="Segnaposto contenuto 2">
            <a:extLst>
              <a:ext uri="{FF2B5EF4-FFF2-40B4-BE49-F238E27FC236}">
                <a16:creationId xmlns:a16="http://schemas.microsoft.com/office/drawing/2014/main" id="{100EB19F-F73A-D740-335D-877B100914AD}"/>
              </a:ext>
            </a:extLst>
          </p:cNvPr>
          <p:cNvSpPr>
            <a:spLocks noGrp="1"/>
          </p:cNvSpPr>
          <p:nvPr>
            <p:ph sz="quarter" idx="13"/>
          </p:nvPr>
        </p:nvSpPr>
        <p:spPr/>
        <p:txBody>
          <a:bodyPr/>
          <a:lstStyle/>
          <a:p>
            <a:pPr marL="0" indent="0">
              <a:buNone/>
            </a:pPr>
            <a:r>
              <a:rPr lang="it-IT" cap="none" dirty="0">
                <a:latin typeface="Avenir" panose="02000503020000020003" pitchFamily="2" charset="0"/>
              </a:rPr>
              <a:t>La riflessione scientifica </a:t>
            </a:r>
            <a:r>
              <a:rPr lang="it-IT" b="1" cap="none" dirty="0">
                <a:solidFill>
                  <a:srgbClr val="C00000"/>
                </a:solidFill>
                <a:latin typeface="Avenir" panose="02000503020000020003" pitchFamily="2" charset="0"/>
              </a:rPr>
              <a:t>sull'azione della Chiesa </a:t>
            </a:r>
            <a:r>
              <a:rPr lang="it-IT" cap="none" dirty="0">
                <a:latin typeface="Avenir" panose="02000503020000020003" pitchFamily="2" charset="0"/>
              </a:rPr>
              <a:t>che </a:t>
            </a:r>
            <a:r>
              <a:rPr lang="it-IT" b="1" cap="none" dirty="0">
                <a:solidFill>
                  <a:srgbClr val="C00000"/>
                </a:solidFill>
                <a:latin typeface="Avenir" panose="02000503020000020003" pitchFamily="2" charset="0"/>
              </a:rPr>
              <a:t>media la salvezza </a:t>
            </a:r>
            <a:r>
              <a:rPr lang="it-IT" cap="none" dirty="0">
                <a:latin typeface="Avenir" panose="02000503020000020003" pitchFamily="2" charset="0"/>
              </a:rPr>
              <a:t>di Gesù Cristo all'interno dell'esistenza e della storia concreta delle persone, qui e ora.</a:t>
            </a:r>
          </a:p>
          <a:p>
            <a:pPr marL="0" indent="0">
              <a:buNone/>
            </a:pPr>
            <a:r>
              <a:rPr lang="it-IT" cap="none" dirty="0">
                <a:latin typeface="Avenir" panose="02000503020000020003" pitchFamily="2" charset="0"/>
              </a:rPr>
              <a:t>L'agire della Chiesa non è una semplice attività organizzativa, sociologica o devozionale, ma un </a:t>
            </a:r>
            <a:r>
              <a:rPr lang="it-IT" b="1" cap="none" dirty="0">
                <a:solidFill>
                  <a:srgbClr val="C00000"/>
                </a:solidFill>
                <a:latin typeface="Avenir" panose="02000503020000020003" pitchFamily="2" charset="0"/>
              </a:rPr>
              <a:t>evento teologico in atto.</a:t>
            </a:r>
          </a:p>
        </p:txBody>
      </p:sp>
    </p:spTree>
    <p:extLst>
      <p:ext uri="{BB962C8B-B14F-4D97-AF65-F5344CB8AC3E}">
        <p14:creationId xmlns:p14="http://schemas.microsoft.com/office/powerpoint/2010/main" val="797722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593696-DCBD-ABCA-D46D-D36CAD9B6BF6}"/>
              </a:ext>
            </a:extLst>
          </p:cNvPr>
          <p:cNvSpPr>
            <a:spLocks noGrp="1"/>
          </p:cNvSpPr>
          <p:nvPr>
            <p:ph type="title"/>
          </p:nvPr>
        </p:nvSpPr>
        <p:spPr/>
        <p:txBody>
          <a:bodyPr>
            <a:noAutofit/>
          </a:bodyPr>
          <a:lstStyle/>
          <a:p>
            <a:r>
              <a:rPr lang="it-IT" sz="3600" dirty="0"/>
              <a:t>dire la fede in Gesù Cristo nella vita quotidiana</a:t>
            </a:r>
          </a:p>
        </p:txBody>
      </p:sp>
      <p:sp>
        <p:nvSpPr>
          <p:cNvPr id="3" name="Segnaposto contenuto 2">
            <a:extLst>
              <a:ext uri="{FF2B5EF4-FFF2-40B4-BE49-F238E27FC236}">
                <a16:creationId xmlns:a16="http://schemas.microsoft.com/office/drawing/2014/main" id="{34E9000D-3E91-03B5-FD07-725D5773A626}"/>
              </a:ext>
            </a:extLst>
          </p:cNvPr>
          <p:cNvSpPr>
            <a:spLocks noGrp="1"/>
          </p:cNvSpPr>
          <p:nvPr>
            <p:ph sz="quarter" idx="13"/>
          </p:nvPr>
        </p:nvSpPr>
        <p:spPr/>
        <p:txBody>
          <a:bodyPr>
            <a:normAutofit fontScale="77500" lnSpcReduction="20000"/>
          </a:bodyPr>
          <a:lstStyle/>
          <a:p>
            <a:pPr marL="0" indent="0">
              <a:buNone/>
            </a:pPr>
            <a:r>
              <a:rPr lang="it-IT" cap="none" dirty="0">
                <a:latin typeface="Avenir" panose="02000503020000020003" pitchFamily="2" charset="0"/>
              </a:rPr>
              <a:t>In questa prospettiva, la disciplina si articola attorno a tre nuclei fondamentali:</a:t>
            </a:r>
          </a:p>
          <a:p>
            <a:pPr>
              <a:buFont typeface="Arial" panose="020B0604020202020204" pitchFamily="34" charset="0"/>
              <a:buChar char="•"/>
            </a:pPr>
            <a:r>
              <a:rPr lang="it-IT" cap="none" dirty="0">
                <a:latin typeface="Avenir" panose="02000503020000020003" pitchFamily="2" charset="0"/>
              </a:rPr>
              <a:t>La centralità dell'esistenza quotidiana: la vita reale dell'uomo (e in particolare del giovane), con i suoi linguaggi, la sua cultura e le sue fragilità, non è il "bersaglio" finale di un messaggio, ma il luogo teologico in cui dio parla e si manifesta.</a:t>
            </a:r>
          </a:p>
          <a:p>
            <a:pPr>
              <a:buFont typeface="Arial" panose="020B0604020202020204" pitchFamily="34" charset="0"/>
              <a:buChar char="•"/>
            </a:pPr>
            <a:r>
              <a:rPr lang="it-IT" cap="none" dirty="0">
                <a:latin typeface="Avenir" panose="02000503020000020003" pitchFamily="2" charset="0"/>
              </a:rPr>
              <a:t>La reciprocità critica tra fede e situazione (metodo </a:t>
            </a:r>
            <a:r>
              <a:rPr lang="it-IT" cap="none" dirty="0" err="1">
                <a:latin typeface="Avenir" panose="02000503020000020003" pitchFamily="2" charset="0"/>
              </a:rPr>
              <a:t>kairologico</a:t>
            </a:r>
            <a:r>
              <a:rPr lang="it-IT" cap="none" dirty="0">
                <a:latin typeface="Avenir" panose="02000503020000020003" pitchFamily="2" charset="0"/>
              </a:rPr>
              <a:t>): la pastorale non deduce semplicemente le risposte dal dogma (approccio deduttivo), né si adegua passivamente alle scienze umane (approccio pragmatico). Essa fa dialogare costantemente il dato della rivelazione con l'analisi della realtà, per scorgere i segni della presenza di dio (</a:t>
            </a:r>
            <a:r>
              <a:rPr lang="it-IT" cap="none" dirty="0" err="1">
                <a:latin typeface="Avenir" panose="02000503020000020003" pitchFamily="2" charset="0"/>
              </a:rPr>
              <a:t>kairòs</a:t>
            </a:r>
            <a:r>
              <a:rPr lang="it-IT" cap="none" dirty="0">
                <a:latin typeface="Avenir" panose="02000503020000020003" pitchFamily="2" charset="0"/>
              </a:rPr>
              <a:t>) nella quotidianità.</a:t>
            </a:r>
          </a:p>
          <a:p>
            <a:pPr>
              <a:buFont typeface="Arial" panose="020B0604020202020204" pitchFamily="34" charset="0"/>
              <a:buChar char="•"/>
            </a:pPr>
            <a:r>
              <a:rPr lang="it-IT" cap="none" dirty="0">
                <a:latin typeface="Avenir" panose="02000503020000020003" pitchFamily="2" charset="0"/>
              </a:rPr>
              <a:t>La chiesa come mediatrice di salvezza: l'azione pastorale ha l'obiettivo di aiutare la persona a interpretare la propria vita alla luce del vangelo, trasformandola in un'esperienza di salvezza vissuta e cosciente.</a:t>
            </a:r>
          </a:p>
          <a:p>
            <a:pPr marL="0" indent="0">
              <a:buNone/>
            </a:pPr>
            <a:endParaRPr lang="it-IT" dirty="0"/>
          </a:p>
        </p:txBody>
      </p:sp>
    </p:spTree>
    <p:extLst>
      <p:ext uri="{BB962C8B-B14F-4D97-AF65-F5344CB8AC3E}">
        <p14:creationId xmlns:p14="http://schemas.microsoft.com/office/powerpoint/2010/main" val="637225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691BDF7-74ED-406A-8A22-22721EE5FB5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 name="Group 12">
            <a:extLst>
              <a:ext uri="{FF2B5EF4-FFF2-40B4-BE49-F238E27FC236}">
                <a16:creationId xmlns:a16="http://schemas.microsoft.com/office/drawing/2014/main" id="{13544B1A-9E28-4189-AE12-8CDBA2C0FA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397" y="0"/>
            <a:ext cx="12005350" cy="6644081"/>
            <a:chOff x="-25397" y="0"/>
            <a:chExt cx="12005350" cy="6644081"/>
          </a:xfrm>
        </p:grpSpPr>
        <p:sp useBgFill="1">
          <p:nvSpPr>
            <p:cNvPr id="14" name="Rectangle 13">
              <a:extLst>
                <a:ext uri="{FF2B5EF4-FFF2-40B4-BE49-F238E27FC236}">
                  <a16:creationId xmlns:a16="http://schemas.microsoft.com/office/drawing/2014/main" id="{2B6A25A0-6CD9-45B3-A42D-509D3E2F2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5" name="Freeform 11">
              <a:extLst>
                <a:ext uri="{FF2B5EF4-FFF2-40B4-BE49-F238E27FC236}">
                  <a16:creationId xmlns:a16="http://schemas.microsoft.com/office/drawing/2014/main" id="{28AFC8E5-EE69-4EDA-9BAA-D9650668B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it-IT"/>
            </a:p>
          </p:txBody>
        </p:sp>
        <p:sp>
          <p:nvSpPr>
            <p:cNvPr id="16" name="Rectangle 15">
              <a:extLst>
                <a:ext uri="{FF2B5EF4-FFF2-40B4-BE49-F238E27FC236}">
                  <a16:creationId xmlns:a16="http://schemas.microsoft.com/office/drawing/2014/main" id="{F71EE848-149F-4FB9-B7EF-229308554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grpSp>
      <p:sp useBgFill="1">
        <p:nvSpPr>
          <p:cNvPr id="18" name="Rectangle 17">
            <a:extLst>
              <a:ext uri="{FF2B5EF4-FFF2-40B4-BE49-F238E27FC236}">
                <a16:creationId xmlns:a16="http://schemas.microsoft.com/office/drawing/2014/main" id="{C38E665F-010A-4CF3-9B64-5888D0D74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CE7AC8B-9A6D-0B03-F8DF-7817909ECD18}"/>
              </a:ext>
            </a:extLst>
          </p:cNvPr>
          <p:cNvSpPr>
            <a:spLocks noGrp="1"/>
          </p:cNvSpPr>
          <p:nvPr>
            <p:ph type="title"/>
          </p:nvPr>
        </p:nvSpPr>
        <p:spPr>
          <a:xfrm>
            <a:off x="685800" y="685800"/>
            <a:ext cx="10792837" cy="1151965"/>
          </a:xfrm>
        </p:spPr>
        <p:txBody>
          <a:bodyPr vert="horz" lIns="91440" tIns="45720" rIns="91440" bIns="45720" rtlCol="0" anchor="ctr">
            <a:normAutofit/>
          </a:bodyPr>
          <a:lstStyle/>
          <a:p>
            <a:r>
              <a:rPr lang="en-US" sz="3800"/>
              <a:t>Laici: da Destinatari a Protagonisti</a:t>
            </a:r>
            <a:br>
              <a:rPr lang="en-US" sz="3800"/>
            </a:br>
            <a:endParaRPr lang="en-US" sz="3800"/>
          </a:p>
        </p:txBody>
      </p:sp>
      <p:graphicFrame>
        <p:nvGraphicFramePr>
          <p:cNvPr id="6" name="Segnaposto contenuto 3">
            <a:extLst>
              <a:ext uri="{FF2B5EF4-FFF2-40B4-BE49-F238E27FC236}">
                <a16:creationId xmlns:a16="http://schemas.microsoft.com/office/drawing/2014/main" id="{745A7048-8D25-2F27-D472-87436CF15E94}"/>
              </a:ext>
            </a:extLst>
          </p:cNvPr>
          <p:cNvGraphicFramePr>
            <a:graphicFrameLocks noGrp="1"/>
          </p:cNvGraphicFramePr>
          <p:nvPr>
            <p:ph sz="half" idx="2"/>
            <p:extLst>
              <p:ext uri="{D42A27DB-BD31-4B8C-83A1-F6EECF244321}">
                <p14:modId xmlns:p14="http://schemas.microsoft.com/office/powerpoint/2010/main" val="1433051469"/>
              </p:ext>
            </p:extLst>
          </p:nvPr>
        </p:nvGraphicFramePr>
        <p:xfrm>
          <a:off x="685800" y="2063750"/>
          <a:ext cx="10793413" cy="39084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1362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663331-CB7C-FFAA-6B49-66F2EDE776EF}"/>
              </a:ext>
            </a:extLst>
          </p:cNvPr>
          <p:cNvSpPr>
            <a:spLocks noGrp="1"/>
          </p:cNvSpPr>
          <p:nvPr>
            <p:ph type="title"/>
          </p:nvPr>
        </p:nvSpPr>
        <p:spPr/>
        <p:txBody>
          <a:bodyPr>
            <a:normAutofit fontScale="90000"/>
          </a:bodyPr>
          <a:lstStyle/>
          <a:p>
            <a:pPr algn="ctr"/>
            <a:r>
              <a:rPr lang="it-IT" kern="100" dirty="0">
                <a:effectLst/>
                <a:latin typeface="Calibri" panose="020F0502020204030204" pitchFamily="34" charset="0"/>
                <a:ea typeface="Calibri" panose="020F0502020204030204" pitchFamily="34" charset="0"/>
                <a:cs typeface="Times New Roman" panose="02020603050405020304" pitchFamily="18" charset="0"/>
              </a:rPr>
              <a:t>Dogmatica e Pastorale a Confronto</a:t>
            </a:r>
            <a:br>
              <a:rPr lang="it-IT"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147E050-3CB3-189D-1E4C-F77EEAA1E126}"/>
              </a:ext>
            </a:extLst>
          </p:cNvPr>
          <p:cNvSpPr>
            <a:spLocks noGrp="1"/>
          </p:cNvSpPr>
          <p:nvPr>
            <p:ph sz="half" idx="1"/>
          </p:nvPr>
        </p:nvSpPr>
        <p:spPr/>
        <p:txBody>
          <a:bodyPr/>
          <a:lstStyle/>
          <a:p>
            <a:pPr marL="0" indent="0">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Teologia Dogmatica: focus sull'Ortodossia (verità rivelate e misteri della fede)</a:t>
            </a:r>
            <a:r>
              <a:rPr lang="it-IT" dirty="0">
                <a:effectLst/>
              </a:rPr>
              <a:t> </a:t>
            </a:r>
          </a:p>
          <a:p>
            <a:pPr marL="0" indent="0">
              <a:buNone/>
            </a:pPr>
            <a:endParaRPr lang="it-IT" dirty="0"/>
          </a:p>
          <a:p>
            <a:pPr marL="0" indent="0">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Metodo Dogmatico: deduttivo (dalla Rivelazione e dai dogmi alla vita)</a:t>
            </a:r>
            <a:r>
              <a:rPr lang="it-IT" dirty="0">
                <a:effectLst/>
              </a:rPr>
              <a:t> </a:t>
            </a:r>
            <a:endParaRPr lang="it-IT" dirty="0"/>
          </a:p>
        </p:txBody>
      </p:sp>
      <p:sp>
        <p:nvSpPr>
          <p:cNvPr id="4" name="Segnaposto contenuto 3">
            <a:extLst>
              <a:ext uri="{FF2B5EF4-FFF2-40B4-BE49-F238E27FC236}">
                <a16:creationId xmlns:a16="http://schemas.microsoft.com/office/drawing/2014/main" id="{7B1AD860-39DA-8883-B58A-65A037FF3AD2}"/>
              </a:ext>
            </a:extLst>
          </p:cNvPr>
          <p:cNvSpPr>
            <a:spLocks noGrp="1"/>
          </p:cNvSpPr>
          <p:nvPr>
            <p:ph sz="half" idx="2"/>
          </p:nvPr>
        </p:nvSpPr>
        <p:spPr/>
        <p:txBody>
          <a:bodyPr/>
          <a:lstStyle/>
          <a:p>
            <a:pPr marL="0" indent="0">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Teologia Pastorale: focus sull'</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Ortoprassi</a:t>
            </a:r>
            <a:r>
              <a:rPr lang="it-IT" sz="1800" dirty="0">
                <a:effectLst/>
                <a:latin typeface="Calibri" panose="020F0502020204030204" pitchFamily="34" charset="0"/>
                <a:ea typeface="Calibri" panose="020F0502020204030204" pitchFamily="34" charset="0"/>
                <a:cs typeface="Times New Roman" panose="02020603050405020304" pitchFamily="18" charset="0"/>
              </a:rPr>
              <a:t> (fede tradotta in azione storica)</a:t>
            </a:r>
            <a:r>
              <a:rPr lang="it-IT" dirty="0">
                <a:effectLst/>
              </a:rPr>
              <a:t> </a:t>
            </a:r>
          </a:p>
          <a:p>
            <a:pPr marL="0" indent="0">
              <a:buNone/>
            </a:pPr>
            <a:endParaRPr lang="it-IT" dirty="0"/>
          </a:p>
          <a:p>
            <a:pPr marL="0" indent="0">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Metodo Pastorale: induttivo (dall'ascolto della vita reale alla luce della Rivelazione)</a:t>
            </a:r>
            <a:r>
              <a:rPr lang="it-IT" dirty="0">
                <a:effectLst/>
              </a:rPr>
              <a:t> </a:t>
            </a:r>
            <a:endParaRPr lang="it-IT" dirty="0"/>
          </a:p>
        </p:txBody>
      </p:sp>
    </p:spTree>
    <p:extLst>
      <p:ext uri="{BB962C8B-B14F-4D97-AF65-F5344CB8AC3E}">
        <p14:creationId xmlns:p14="http://schemas.microsoft.com/office/powerpoint/2010/main" val="3719003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DBCBD6-4952-A9DC-1CA1-C29BE63293A9}"/>
              </a:ext>
            </a:extLst>
          </p:cNvPr>
          <p:cNvSpPr>
            <a:spLocks noGrp="1"/>
          </p:cNvSpPr>
          <p:nvPr>
            <p:ph type="title"/>
          </p:nvPr>
        </p:nvSpPr>
        <p:spPr/>
        <p:txBody>
          <a:bodyPr/>
          <a:lstStyle/>
          <a:p>
            <a:r>
              <a:rPr lang="it-IT" sz="5400" b="1" kern="100" dirty="0">
                <a:effectLst/>
                <a:latin typeface="Calibri" panose="020F0502020204030204" pitchFamily="34" charset="0"/>
                <a:ea typeface="Calibri" panose="020F0502020204030204" pitchFamily="34" charset="0"/>
                <a:cs typeface="Times New Roman" panose="02020603050405020304" pitchFamily="18" charset="0"/>
              </a:rPr>
              <a:t>03. Il Metodo Pastorale</a:t>
            </a:r>
            <a:endParaRPr lang="it-IT" dirty="0"/>
          </a:p>
        </p:txBody>
      </p:sp>
      <p:graphicFrame>
        <p:nvGraphicFramePr>
          <p:cNvPr id="7" name="Segnaposto contenuto 2">
            <a:extLst>
              <a:ext uri="{FF2B5EF4-FFF2-40B4-BE49-F238E27FC236}">
                <a16:creationId xmlns:a16="http://schemas.microsoft.com/office/drawing/2014/main" id="{367662D7-A9A9-3C37-F7D1-89A616536812}"/>
              </a:ext>
            </a:extLst>
          </p:cNvPr>
          <p:cNvGraphicFramePr>
            <a:graphicFrameLocks noGrp="1"/>
          </p:cNvGraphicFramePr>
          <p:nvPr>
            <p:ph sz="quarter" idx="13"/>
          </p:nvPr>
        </p:nvGraphicFramePr>
        <p:xfrm>
          <a:off x="685800" y="2063396"/>
          <a:ext cx="10394707" cy="33111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8541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4DAAB9-1F6E-44A6-8EBD-11AA857B2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7464D71-DB86-2D1C-F710-DA4C1FA1C412}"/>
              </a:ext>
            </a:extLst>
          </p:cNvPr>
          <p:cNvSpPr>
            <a:spLocks noGrp="1"/>
          </p:cNvSpPr>
          <p:nvPr>
            <p:ph type="title"/>
          </p:nvPr>
        </p:nvSpPr>
        <p:spPr>
          <a:xfrm>
            <a:off x="685800" y="685800"/>
            <a:ext cx="10792837" cy="1151965"/>
          </a:xfrm>
        </p:spPr>
        <p:txBody>
          <a:bodyPr>
            <a:normAutofit/>
          </a:bodyPr>
          <a:lstStyle/>
          <a:p>
            <a:r>
              <a:rPr lang="it-IT" sz="3800" b="1" kern="100">
                <a:effectLst/>
                <a:latin typeface="Calibri" panose="020F0502020204030204" pitchFamily="34" charset="0"/>
                <a:ea typeface="Calibri" panose="020F0502020204030204" pitchFamily="34" charset="0"/>
                <a:cs typeface="Times New Roman" panose="02020603050405020304" pitchFamily="18" charset="0"/>
              </a:rPr>
              <a:t>Il Metodo: Vedere, Giudicare, Agire</a:t>
            </a:r>
            <a:br>
              <a:rPr lang="it-IT" sz="3800" kern="100">
                <a:effectLst/>
                <a:latin typeface="Calibri" panose="020F0502020204030204" pitchFamily="34" charset="0"/>
                <a:ea typeface="Calibri" panose="020F0502020204030204" pitchFamily="34" charset="0"/>
                <a:cs typeface="Times New Roman" panose="02020603050405020304" pitchFamily="18" charset="0"/>
              </a:rPr>
            </a:br>
            <a:endParaRPr lang="it-IT" sz="3800"/>
          </a:p>
        </p:txBody>
      </p:sp>
      <p:graphicFrame>
        <p:nvGraphicFramePr>
          <p:cNvPr id="5" name="Segnaposto contenuto 2">
            <a:extLst>
              <a:ext uri="{FF2B5EF4-FFF2-40B4-BE49-F238E27FC236}">
                <a16:creationId xmlns:a16="http://schemas.microsoft.com/office/drawing/2014/main" id="{FE67D5A8-3DDD-5F31-36BD-EC9B85DBE34A}"/>
              </a:ext>
            </a:extLst>
          </p:cNvPr>
          <p:cNvGraphicFramePr>
            <a:graphicFrameLocks noGrp="1"/>
          </p:cNvGraphicFramePr>
          <p:nvPr>
            <p:ph sz="quarter" idx="13"/>
            <p:extLst>
              <p:ext uri="{D42A27DB-BD31-4B8C-83A1-F6EECF244321}">
                <p14:modId xmlns:p14="http://schemas.microsoft.com/office/powerpoint/2010/main" val="3576913418"/>
              </p:ext>
            </p:extLst>
          </p:nvPr>
        </p:nvGraphicFramePr>
        <p:xfrm>
          <a:off x="685800" y="2063750"/>
          <a:ext cx="10793413" cy="3908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0535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D7C08-44A2-0006-2E73-14CFFA41E687}"/>
              </a:ext>
            </a:extLst>
          </p:cNvPr>
          <p:cNvSpPr>
            <a:spLocks noGrp="1"/>
          </p:cNvSpPr>
          <p:nvPr>
            <p:ph type="title"/>
          </p:nvPr>
        </p:nvSpPr>
        <p:spPr/>
        <p:txBody>
          <a:bodyPr/>
          <a:lstStyle/>
          <a:p>
            <a:r>
              <a:rPr lang="it-IT" cap="none" dirty="0"/>
              <a:t>IL METODO KAIROLOGICO</a:t>
            </a:r>
          </a:p>
        </p:txBody>
      </p:sp>
      <p:sp>
        <p:nvSpPr>
          <p:cNvPr id="3" name="Segnaposto contenuto 2">
            <a:extLst>
              <a:ext uri="{FF2B5EF4-FFF2-40B4-BE49-F238E27FC236}">
                <a16:creationId xmlns:a16="http://schemas.microsoft.com/office/drawing/2014/main" id="{669E8B77-BABE-850C-D19A-426FD4753D7D}"/>
              </a:ext>
            </a:extLst>
          </p:cNvPr>
          <p:cNvSpPr>
            <a:spLocks noGrp="1"/>
          </p:cNvSpPr>
          <p:nvPr>
            <p:ph sz="quarter" idx="13"/>
          </p:nvPr>
        </p:nvSpPr>
        <p:spPr/>
        <p:txBody>
          <a:bodyPr/>
          <a:lstStyle/>
          <a:p>
            <a:pPr marL="0" indent="0">
              <a:buNone/>
            </a:pPr>
            <a:r>
              <a:rPr lang="it-IT" cap="none" dirty="0">
                <a:latin typeface="Avenir" panose="02000503020000020003" pitchFamily="2" charset="0"/>
              </a:rPr>
              <a:t>Il metodo fondamentale sviluppato da Riccardo Tonelli per far dialogare la fede con la storia contemporanea è il metodo </a:t>
            </a:r>
            <a:r>
              <a:rPr lang="it-IT" cap="none" dirty="0" err="1">
                <a:latin typeface="Avenir" panose="02000503020000020003" pitchFamily="2" charset="0"/>
              </a:rPr>
              <a:t>kairologico</a:t>
            </a:r>
            <a:r>
              <a:rPr lang="it-IT" cap="none" dirty="0">
                <a:latin typeface="Avenir" panose="02000503020000020003" pitchFamily="2" charset="0"/>
              </a:rPr>
              <a:t> (o antropologico-teologico), strutturato sul celebre dinamismo del vedere - giudicare - agire, ma profondamente riletto alla luce del concilio vaticano II.</a:t>
            </a:r>
          </a:p>
          <a:p>
            <a:pPr marL="0" indent="0">
              <a:buNone/>
            </a:pPr>
            <a:r>
              <a:rPr lang="it-IT" cap="none" dirty="0">
                <a:latin typeface="Avenir" panose="02000503020000020003" pitchFamily="2" charset="0"/>
              </a:rPr>
              <a:t>Tonelli rifiuta l'approccio classico "deduttivo" (che partiva dai dogmi astratti per applicarli alla realtà) e propone un metodo circolare, dove la vita reale e la rivelazione si illuminano a vicenda.</a:t>
            </a:r>
          </a:p>
        </p:txBody>
      </p:sp>
    </p:spTree>
    <p:extLst>
      <p:ext uri="{BB962C8B-B14F-4D97-AF65-F5344CB8AC3E}">
        <p14:creationId xmlns:p14="http://schemas.microsoft.com/office/powerpoint/2010/main" val="3142860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9888A8-2570-9A1E-563E-7BF21D698234}"/>
              </a:ext>
            </a:extLst>
          </p:cNvPr>
          <p:cNvSpPr>
            <a:spLocks noGrp="1"/>
          </p:cNvSpPr>
          <p:nvPr>
            <p:ph type="title"/>
          </p:nvPr>
        </p:nvSpPr>
        <p:spPr/>
        <p:txBody>
          <a:bodyPr>
            <a:normAutofit fontScale="90000"/>
          </a:bodyPr>
          <a:lstStyle/>
          <a:p>
            <a:r>
              <a:rPr lang="it-IT" sz="2700" cap="none" dirty="0"/>
              <a:t>1. L'ASCOLTO DELLA REALTÀ (IL "VEDERE" O MOMENTO EMPIRICO)</a:t>
            </a:r>
            <a:br>
              <a:rPr lang="it-IT" cap="none" dirty="0">
                <a:latin typeface="Avenir" panose="02000503020000020003" pitchFamily="2" charset="0"/>
              </a:rPr>
            </a:br>
            <a:endParaRPr lang="it-IT" dirty="0"/>
          </a:p>
        </p:txBody>
      </p:sp>
      <p:sp>
        <p:nvSpPr>
          <p:cNvPr id="3" name="Segnaposto contenuto 2">
            <a:extLst>
              <a:ext uri="{FF2B5EF4-FFF2-40B4-BE49-F238E27FC236}">
                <a16:creationId xmlns:a16="http://schemas.microsoft.com/office/drawing/2014/main" id="{C7636461-8EF6-FF0A-481A-C88272D16BD9}"/>
              </a:ext>
            </a:extLst>
          </p:cNvPr>
          <p:cNvSpPr>
            <a:spLocks noGrp="1"/>
          </p:cNvSpPr>
          <p:nvPr>
            <p:ph sz="quarter" idx="13"/>
          </p:nvPr>
        </p:nvSpPr>
        <p:spPr/>
        <p:txBody>
          <a:bodyPr>
            <a:normAutofit/>
          </a:bodyPr>
          <a:lstStyle/>
          <a:p>
            <a:pPr marL="0" indent="0">
              <a:buNone/>
            </a:pPr>
            <a:r>
              <a:rPr lang="it-IT" cap="none" dirty="0">
                <a:latin typeface="Avenir" panose="02000503020000020003" pitchFamily="2" charset="0"/>
              </a:rPr>
              <a:t>Non si può annunciare il vangelo a un uomo astratto. Il punto di partenza è sempre la situazione storica e concreta della persona (in particolare dei giovani).</a:t>
            </a:r>
          </a:p>
          <a:p>
            <a:pPr>
              <a:buFont typeface="Arial" panose="020B0604020202020204" pitchFamily="34" charset="0"/>
              <a:buChar char="•"/>
            </a:pPr>
            <a:r>
              <a:rPr lang="it-IT" cap="none" dirty="0">
                <a:latin typeface="Avenir" panose="02000503020000020003" pitchFamily="2" charset="0"/>
              </a:rPr>
              <a:t>Cosa si fa: si analizza il contesto culturale, sociale e psicologico utilizzando lo strumento delle scienze umane (sociologia, psicologia, antropologia).</a:t>
            </a:r>
          </a:p>
          <a:p>
            <a:pPr>
              <a:buFont typeface="Arial" panose="020B0604020202020204" pitchFamily="34" charset="0"/>
              <a:buChar char="•"/>
            </a:pPr>
            <a:r>
              <a:rPr lang="it-IT" cap="none" dirty="0">
                <a:latin typeface="Avenir" panose="02000503020000020003" pitchFamily="2" charset="0"/>
              </a:rPr>
              <a:t>L'atteggiamento: deve essere di profonda empatia e accoglienza. La storia contemporanea non è vista come un nemico da combattere o una minaccia da cui difendersi, ma come il terreno in cui dio è già misteriosamente all'opera.</a:t>
            </a:r>
          </a:p>
          <a:p>
            <a:pPr marL="0" indent="0">
              <a:buNone/>
            </a:pPr>
            <a:endParaRPr lang="it-IT" dirty="0"/>
          </a:p>
        </p:txBody>
      </p:sp>
    </p:spTree>
    <p:extLst>
      <p:ext uri="{BB962C8B-B14F-4D97-AF65-F5344CB8AC3E}">
        <p14:creationId xmlns:p14="http://schemas.microsoft.com/office/powerpoint/2010/main" val="1303511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3CD781F-F935-4310-9C70-32C9B03A15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9" name="Group 28">
            <a:extLst>
              <a:ext uri="{FF2B5EF4-FFF2-40B4-BE49-F238E27FC236}">
                <a16:creationId xmlns:a16="http://schemas.microsoft.com/office/drawing/2014/main" id="{E389415A-F11F-49E4-B0C5-CF7FF9CE8E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397" y="0"/>
            <a:ext cx="12005350" cy="6644081"/>
            <a:chOff x="-25397" y="0"/>
            <a:chExt cx="12005350" cy="6644081"/>
          </a:xfrm>
        </p:grpSpPr>
        <p:sp useBgFill="1">
          <p:nvSpPr>
            <p:cNvPr id="30" name="Rectangle 29">
              <a:extLst>
                <a:ext uri="{FF2B5EF4-FFF2-40B4-BE49-F238E27FC236}">
                  <a16:creationId xmlns:a16="http://schemas.microsoft.com/office/drawing/2014/main" id="{91A09D7C-72C0-44A7-95A9-038C62939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1" name="Freeform 11">
              <a:extLst>
                <a:ext uri="{FF2B5EF4-FFF2-40B4-BE49-F238E27FC236}">
                  <a16:creationId xmlns:a16="http://schemas.microsoft.com/office/drawing/2014/main" id="{9B1A95B7-C468-4483-B6EA-858374AB5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it-IT"/>
            </a:p>
          </p:txBody>
        </p:sp>
        <p:sp>
          <p:nvSpPr>
            <p:cNvPr id="32" name="Rectangle 31">
              <a:extLst>
                <a:ext uri="{FF2B5EF4-FFF2-40B4-BE49-F238E27FC236}">
                  <a16:creationId xmlns:a16="http://schemas.microsoft.com/office/drawing/2014/main" id="{2D68F968-C120-4C1E-B281-A62213BD21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grpSp>
      <p:pic>
        <p:nvPicPr>
          <p:cNvPr id="17" name="Picture 4" descr="Sei puntine fissate su diversi luoghi in una mappa stradale">
            <a:extLst>
              <a:ext uri="{FF2B5EF4-FFF2-40B4-BE49-F238E27FC236}">
                <a16:creationId xmlns:a16="http://schemas.microsoft.com/office/drawing/2014/main" id="{C3E616EB-E6DC-FEDA-EC71-CCD3A389F986}"/>
              </a:ext>
            </a:extLst>
          </p:cNvPr>
          <p:cNvPicPr>
            <a:picLocks noChangeAspect="1"/>
          </p:cNvPicPr>
          <p:nvPr/>
        </p:nvPicPr>
        <p:blipFill>
          <a:blip r:embed="rId4">
            <a:duotone>
              <a:prstClr val="black"/>
              <a:prstClr val="white"/>
            </a:duotone>
          </a:blip>
          <a:srcRect t="12390" r="9091" b="11001"/>
          <a:stretch>
            <a:fillRect/>
          </a:stretch>
        </p:blipFill>
        <p:spPr>
          <a:xfrm>
            <a:off x="20" y="10"/>
            <a:ext cx="12191980" cy="6857990"/>
          </a:xfrm>
          <a:prstGeom prst="rect">
            <a:avLst/>
          </a:prstGeom>
        </p:spPr>
      </p:pic>
      <p:sp>
        <p:nvSpPr>
          <p:cNvPr id="34" name="Rectangle 10">
            <a:extLst>
              <a:ext uri="{FF2B5EF4-FFF2-40B4-BE49-F238E27FC236}">
                <a16:creationId xmlns:a16="http://schemas.microsoft.com/office/drawing/2014/main" id="{CC146B38-3E4E-4A67-91CF-55DBCC51B4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rot="21420000">
            <a:off x="-153067" y="613608"/>
            <a:ext cx="8044107" cy="5638800"/>
          </a:xfrm>
          <a:custGeom>
            <a:avLst/>
            <a:gdLst/>
            <a:ahLst/>
            <a:cxnLst/>
            <a:rect l="l" t="t" r="r" b="b"/>
            <a:pathLst>
              <a:path w="8044107" h="5638800">
                <a:moveTo>
                  <a:pt x="8044107" y="0"/>
                </a:moveTo>
                <a:lnTo>
                  <a:pt x="8044107" y="5638800"/>
                </a:lnTo>
                <a:lnTo>
                  <a:pt x="0" y="5638800"/>
                </a:lnTo>
                <a:lnTo>
                  <a:pt x="295517" y="0"/>
                </a:lnTo>
                <a:close/>
              </a:path>
            </a:pathLst>
          </a:custGeom>
          <a:solidFill>
            <a:schemeClr val="accent1">
              <a:alpha val="84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6" name="CasellaDiTesto 5">
            <a:extLst>
              <a:ext uri="{FF2B5EF4-FFF2-40B4-BE49-F238E27FC236}">
                <a16:creationId xmlns:a16="http://schemas.microsoft.com/office/drawing/2014/main" id="{2BBEF534-EEE8-7A8F-B41D-45DF4DFA949F}"/>
              </a:ext>
            </a:extLst>
          </p:cNvPr>
          <p:cNvSpPr txBox="1"/>
          <p:nvPr/>
        </p:nvSpPr>
        <p:spPr>
          <a:xfrm rot="21420000">
            <a:off x="486113" y="1220999"/>
            <a:ext cx="6851188" cy="1151965"/>
          </a:xfrm>
          <a:prstGeom prst="rect">
            <a:avLst/>
          </a:prstGeom>
        </p:spPr>
        <p:txBody>
          <a:bodyPr vert="horz" lIns="91440" tIns="45720" rIns="91440" bIns="45720" rtlCol="0" anchor="ctr">
            <a:normAutofit/>
          </a:bodyPr>
          <a:lstStyle/>
          <a:p>
            <a:pPr defTabSz="914400">
              <a:lnSpc>
                <a:spcPct val="90000"/>
              </a:lnSpc>
              <a:spcBef>
                <a:spcPct val="0"/>
              </a:spcBef>
              <a:spcAft>
                <a:spcPts val="600"/>
              </a:spcAft>
              <a:buSzPct val="87000"/>
            </a:pPr>
            <a:r>
              <a:rPr lang="en-US" sz="3800" b="1" cap="all">
                <a:solidFill>
                  <a:srgbClr val="FFFFFF"/>
                </a:solidFill>
                <a:latin typeface="+mj-lt"/>
                <a:ea typeface="+mj-ea"/>
                <a:cs typeface="+mj-cs"/>
              </a:rPr>
              <a:t>La Mappa del Nostro Percorso</a:t>
            </a:r>
          </a:p>
        </p:txBody>
      </p:sp>
      <p:graphicFrame>
        <p:nvGraphicFramePr>
          <p:cNvPr id="22" name="CasellaDiTesto 2">
            <a:extLst>
              <a:ext uri="{FF2B5EF4-FFF2-40B4-BE49-F238E27FC236}">
                <a16:creationId xmlns:a16="http://schemas.microsoft.com/office/drawing/2014/main" id="{90C5812D-34D9-9EAE-AE58-19C7C079A6B3}"/>
              </a:ext>
            </a:extLst>
          </p:cNvPr>
          <p:cNvGraphicFramePr/>
          <p:nvPr>
            <p:extLst>
              <p:ext uri="{D42A27DB-BD31-4B8C-83A1-F6EECF244321}">
                <p14:modId xmlns:p14="http://schemas.microsoft.com/office/powerpoint/2010/main" val="2444917498"/>
              </p:ext>
            </p:extLst>
          </p:nvPr>
        </p:nvGraphicFramePr>
        <p:xfrm rot="21420000">
          <a:off x="587206" y="2448453"/>
          <a:ext cx="6859199" cy="29446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98625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6108CD-F320-C73C-1685-435F0F49AACE}"/>
              </a:ext>
            </a:extLst>
          </p:cNvPr>
          <p:cNvSpPr>
            <a:spLocks noGrp="1"/>
          </p:cNvSpPr>
          <p:nvPr>
            <p:ph type="title"/>
          </p:nvPr>
        </p:nvSpPr>
        <p:spPr/>
        <p:txBody>
          <a:bodyPr>
            <a:noAutofit/>
          </a:bodyPr>
          <a:lstStyle/>
          <a:p>
            <a:r>
              <a:rPr lang="it-IT" sz="3200" dirty="0"/>
              <a:t>2. Il Discernimento Teologico (Il "Giudicare" o Momento Ermeneutico)</a:t>
            </a:r>
          </a:p>
        </p:txBody>
      </p:sp>
      <p:sp>
        <p:nvSpPr>
          <p:cNvPr id="3" name="Segnaposto contenuto 2">
            <a:extLst>
              <a:ext uri="{FF2B5EF4-FFF2-40B4-BE49-F238E27FC236}">
                <a16:creationId xmlns:a16="http://schemas.microsoft.com/office/drawing/2014/main" id="{4AD56974-0F6C-925B-7DEF-B29168204330}"/>
              </a:ext>
            </a:extLst>
          </p:cNvPr>
          <p:cNvSpPr>
            <a:spLocks noGrp="1"/>
          </p:cNvSpPr>
          <p:nvPr>
            <p:ph sz="quarter" idx="13"/>
          </p:nvPr>
        </p:nvSpPr>
        <p:spPr/>
        <p:txBody>
          <a:bodyPr>
            <a:normAutofit fontScale="92500" lnSpcReduction="10000"/>
          </a:bodyPr>
          <a:lstStyle/>
          <a:p>
            <a:pPr marL="0" indent="0">
              <a:buNone/>
            </a:pPr>
            <a:r>
              <a:rPr lang="it-IT" cap="none" dirty="0">
                <a:latin typeface="Avenir" panose="02000503020000020003" pitchFamily="2" charset="0"/>
              </a:rPr>
              <a:t>È il cuore del metodo </a:t>
            </a:r>
            <a:r>
              <a:rPr lang="it-IT" cap="none" dirty="0" err="1">
                <a:latin typeface="Avenir" panose="02000503020000020003" pitchFamily="2" charset="0"/>
              </a:rPr>
              <a:t>kairologico</a:t>
            </a:r>
            <a:r>
              <a:rPr lang="it-IT" cap="none" dirty="0">
                <a:latin typeface="Avenir" panose="02000503020000020003" pitchFamily="2" charset="0"/>
              </a:rPr>
              <a:t>. La realtà ascoltata viene messa in dialogo serrato con la parola di dio e la tradizione della chiesa.</a:t>
            </a:r>
          </a:p>
          <a:p>
            <a:pPr>
              <a:buFont typeface="Arial" panose="020B0604020202020204" pitchFamily="34" charset="0"/>
              <a:buChar char="•"/>
            </a:pPr>
            <a:r>
              <a:rPr lang="it-IT" cap="none" dirty="0">
                <a:latin typeface="Avenir" panose="02000503020000020003" pitchFamily="2" charset="0"/>
              </a:rPr>
              <a:t>La ricerca del </a:t>
            </a:r>
            <a:r>
              <a:rPr lang="it-IT" cap="none" dirty="0" err="1">
                <a:latin typeface="Avenir" panose="02000503020000020003" pitchFamily="2" charset="0"/>
              </a:rPr>
              <a:t>kairòs</a:t>
            </a:r>
            <a:r>
              <a:rPr lang="it-IT" cap="none" dirty="0">
                <a:latin typeface="Avenir" panose="02000503020000020003" pitchFamily="2" charset="0"/>
              </a:rPr>
              <a:t>: il teologo e l'educatore non cercano solo i problemi dell'uomo, ma cercano i "segni dei tempi", ovvero le tracce dell'azione dello spirito santo già presenti in quella cultura. Per esempio, nel desiderio di autenticità o di libertà tipico della modernità, tonelli scorge un'autentica domanda di salvezza evangelica.</a:t>
            </a:r>
          </a:p>
          <a:p>
            <a:pPr>
              <a:buFont typeface="Arial" panose="020B0604020202020204" pitchFamily="34" charset="0"/>
              <a:buChar char="•"/>
            </a:pPr>
            <a:r>
              <a:rPr lang="it-IT" cap="none" dirty="0">
                <a:latin typeface="Avenir" panose="02000503020000020003" pitchFamily="2" charset="0"/>
              </a:rPr>
              <a:t>La correlazione critica: la parola di dio giudica e purifica le ambiguità della storia, ma la storia contemporanea, a sua volta, interroga la teologia, costringendola a trovare nuovi linguaggi e a riscoprire aspetti dimenticati del vangelo.</a:t>
            </a:r>
          </a:p>
          <a:p>
            <a:pPr marL="0" indent="0">
              <a:buNone/>
            </a:pPr>
            <a:endParaRPr lang="it-IT" dirty="0"/>
          </a:p>
        </p:txBody>
      </p:sp>
    </p:spTree>
    <p:extLst>
      <p:ext uri="{BB962C8B-B14F-4D97-AF65-F5344CB8AC3E}">
        <p14:creationId xmlns:p14="http://schemas.microsoft.com/office/powerpoint/2010/main" val="3864743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0E69DE-472C-33ED-56E7-F8C716F106CB}"/>
              </a:ext>
            </a:extLst>
          </p:cNvPr>
          <p:cNvSpPr>
            <a:spLocks noGrp="1"/>
          </p:cNvSpPr>
          <p:nvPr>
            <p:ph type="title"/>
          </p:nvPr>
        </p:nvSpPr>
        <p:spPr/>
        <p:txBody>
          <a:bodyPr>
            <a:noAutofit/>
          </a:bodyPr>
          <a:lstStyle/>
          <a:p>
            <a:r>
              <a:rPr lang="it-IT" sz="4000" dirty="0"/>
              <a:t>3. Il Progetto Operativo (L'"Agire" o Momento Pratico-Strategico)</a:t>
            </a:r>
          </a:p>
        </p:txBody>
      </p:sp>
      <p:sp>
        <p:nvSpPr>
          <p:cNvPr id="3" name="Segnaposto contenuto 2">
            <a:extLst>
              <a:ext uri="{FF2B5EF4-FFF2-40B4-BE49-F238E27FC236}">
                <a16:creationId xmlns:a16="http://schemas.microsoft.com/office/drawing/2014/main" id="{CF493A80-EDD1-1151-FDC0-D8823570DCB0}"/>
              </a:ext>
            </a:extLst>
          </p:cNvPr>
          <p:cNvSpPr>
            <a:spLocks noGrp="1"/>
          </p:cNvSpPr>
          <p:nvPr>
            <p:ph sz="quarter" idx="13"/>
          </p:nvPr>
        </p:nvSpPr>
        <p:spPr/>
        <p:txBody>
          <a:bodyPr>
            <a:normAutofit/>
          </a:bodyPr>
          <a:lstStyle/>
          <a:p>
            <a:pPr marL="0" indent="0">
              <a:buNone/>
            </a:pPr>
            <a:r>
              <a:rPr lang="it-IT" cap="none" dirty="0">
                <a:latin typeface="Avenir" panose="02000503020000020003" pitchFamily="2" charset="0"/>
              </a:rPr>
              <a:t>Il dialogo non rimane una teoria, ma si traduce in un'azione pastorale concreta che tonelli definisce "modello dell'animazione".</a:t>
            </a:r>
          </a:p>
          <a:p>
            <a:pPr>
              <a:buFont typeface="Arial" panose="020B0604020202020204" pitchFamily="34" charset="0"/>
              <a:buChar char="•"/>
            </a:pPr>
            <a:r>
              <a:rPr lang="it-IT" cap="none" dirty="0">
                <a:latin typeface="Avenir" panose="02000503020000020003" pitchFamily="2" charset="0"/>
              </a:rPr>
              <a:t>La sintesi: si formulano itinerari educativi e di fede in cui l'uomo contemporaneo possa riconoscere che il vangelo non è un peso esterno, ma la risposta più vera al suo desiderio profondo di realizzazione e di liberazione.</a:t>
            </a:r>
          </a:p>
          <a:p>
            <a:pPr>
              <a:buFont typeface="Arial" panose="020B0604020202020204" pitchFamily="34" charset="0"/>
              <a:buChar char="•"/>
            </a:pPr>
            <a:r>
              <a:rPr lang="it-IT" cap="none" dirty="0">
                <a:latin typeface="Avenir" panose="02000503020000020003" pitchFamily="2" charset="0"/>
              </a:rPr>
              <a:t>La liberazione integrale: l'azione della chiesa deve promuovere l'uomo intero, liberandolo da ciò che lo opprime (anche a livello psicologico e sociale) e aprendolo alla salvezza in cristo.</a:t>
            </a:r>
          </a:p>
          <a:p>
            <a:pPr marL="0" indent="0">
              <a:buNone/>
            </a:pPr>
            <a:endParaRPr lang="it-IT" dirty="0"/>
          </a:p>
        </p:txBody>
      </p:sp>
    </p:spTree>
    <p:extLst>
      <p:ext uri="{BB962C8B-B14F-4D97-AF65-F5344CB8AC3E}">
        <p14:creationId xmlns:p14="http://schemas.microsoft.com/office/powerpoint/2010/main" val="2431837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824325-1AB3-0985-3D04-3EA2AE003140}"/>
              </a:ext>
            </a:extLst>
          </p:cNvPr>
          <p:cNvSpPr>
            <a:spLocks noGrp="1"/>
          </p:cNvSpPr>
          <p:nvPr>
            <p:ph type="title"/>
          </p:nvPr>
        </p:nvSpPr>
        <p:spPr>
          <a:xfrm>
            <a:off x="4708586" y="685800"/>
            <a:ext cx="6374097" cy="1151965"/>
          </a:xfrm>
        </p:spPr>
        <p:txBody>
          <a:bodyPr>
            <a:normAutofit/>
          </a:bodyPr>
          <a:lstStyle/>
          <a:p>
            <a:r>
              <a:rPr lang="it-IT" dirty="0"/>
              <a:t>In sintesi</a:t>
            </a:r>
          </a:p>
        </p:txBody>
      </p:sp>
      <p:pic>
        <p:nvPicPr>
          <p:cNvPr id="5" name="Picture 4" descr="Tunnel su una strada">
            <a:extLst>
              <a:ext uri="{FF2B5EF4-FFF2-40B4-BE49-F238E27FC236}">
                <a16:creationId xmlns:a16="http://schemas.microsoft.com/office/drawing/2014/main" id="{4A59BE64-95B8-031B-76AC-797BA07AC2D9}"/>
              </a:ext>
            </a:extLst>
          </p:cNvPr>
          <p:cNvPicPr>
            <a:picLocks noChangeAspect="1"/>
          </p:cNvPicPr>
          <p:nvPr/>
        </p:nvPicPr>
        <p:blipFill>
          <a:blip r:embed="rId3"/>
          <a:srcRect l="25360" r="33893" b="2"/>
          <a:stretch>
            <a:fillRect/>
          </a:stretch>
        </p:blipFill>
        <p:spPr>
          <a:xfrm>
            <a:off x="404226" y="10"/>
            <a:ext cx="3840480" cy="5301586"/>
          </a:xfrm>
          <a:prstGeom prst="rect">
            <a:avLst/>
          </a:prstGeom>
          <a:ln w="57150" cmpd="thinThick">
            <a:solidFill>
              <a:schemeClr val="bg1">
                <a:lumMod val="50000"/>
              </a:schemeClr>
            </a:solidFill>
            <a:miter lim="800000"/>
          </a:ln>
        </p:spPr>
      </p:pic>
      <p:sp>
        <p:nvSpPr>
          <p:cNvPr id="3" name="Segnaposto contenuto 2">
            <a:extLst>
              <a:ext uri="{FF2B5EF4-FFF2-40B4-BE49-F238E27FC236}">
                <a16:creationId xmlns:a16="http://schemas.microsoft.com/office/drawing/2014/main" id="{3115130D-822E-E391-2132-35CE2F67EAB1}"/>
              </a:ext>
            </a:extLst>
          </p:cNvPr>
          <p:cNvSpPr>
            <a:spLocks noGrp="1"/>
          </p:cNvSpPr>
          <p:nvPr>
            <p:ph sz="quarter" idx="13"/>
          </p:nvPr>
        </p:nvSpPr>
        <p:spPr>
          <a:xfrm>
            <a:off x="4701906" y="2142066"/>
            <a:ext cx="6380777" cy="3232519"/>
          </a:xfrm>
        </p:spPr>
        <p:txBody>
          <a:bodyPr>
            <a:normAutofit/>
          </a:bodyPr>
          <a:lstStyle/>
          <a:p>
            <a:pPr marL="0" indent="0">
              <a:buNone/>
            </a:pPr>
            <a:r>
              <a:rPr lang="it-IT" cap="none" dirty="0">
                <a:latin typeface="Avenir" panose="02000503020000020003" pitchFamily="2" charset="0"/>
              </a:rPr>
              <a:t>Il metodo di Tonelli non è una strada a senso unico. È un cammino in cui la chiesa impara dalla storia per poter parlare alla storia in modo rilevante e significativo.</a:t>
            </a:r>
          </a:p>
        </p:txBody>
      </p:sp>
    </p:spTree>
    <p:extLst>
      <p:ext uri="{BB962C8B-B14F-4D97-AF65-F5344CB8AC3E}">
        <p14:creationId xmlns:p14="http://schemas.microsoft.com/office/powerpoint/2010/main" val="2325935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38E665F-010A-4CF3-9B64-5888D0D74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B40C227-8C53-624C-B88D-13E3DE86E2B8}"/>
              </a:ext>
            </a:extLst>
          </p:cNvPr>
          <p:cNvSpPr>
            <a:spLocks noGrp="1"/>
          </p:cNvSpPr>
          <p:nvPr>
            <p:ph type="title"/>
          </p:nvPr>
        </p:nvSpPr>
        <p:spPr>
          <a:xfrm>
            <a:off x="685800" y="685800"/>
            <a:ext cx="10792837" cy="1151965"/>
          </a:xfrm>
        </p:spPr>
        <p:txBody>
          <a:bodyPr>
            <a:normAutofit/>
          </a:bodyPr>
          <a:lstStyle/>
          <a:p>
            <a:r>
              <a:rPr lang="it-IT" sz="3800" b="1" kern="100">
                <a:effectLst/>
                <a:latin typeface="Calibri" panose="020F0502020204030204" pitchFamily="34" charset="0"/>
                <a:ea typeface="Calibri" panose="020F0502020204030204" pitchFamily="34" charset="0"/>
                <a:cs typeface="Times New Roman" panose="02020603050405020304" pitchFamily="18" charset="0"/>
              </a:rPr>
              <a:t>Il Contributo di Paulo Freire</a:t>
            </a:r>
            <a:br>
              <a:rPr lang="it-IT" sz="3800" kern="100">
                <a:effectLst/>
                <a:latin typeface="Calibri" panose="020F0502020204030204" pitchFamily="34" charset="0"/>
                <a:ea typeface="Calibri" panose="020F0502020204030204" pitchFamily="34" charset="0"/>
                <a:cs typeface="Times New Roman" panose="02020603050405020304" pitchFamily="18" charset="0"/>
              </a:rPr>
            </a:br>
            <a:endParaRPr lang="it-IT" sz="3800"/>
          </a:p>
        </p:txBody>
      </p:sp>
      <p:graphicFrame>
        <p:nvGraphicFramePr>
          <p:cNvPr id="5" name="Segnaposto contenuto 2">
            <a:extLst>
              <a:ext uri="{FF2B5EF4-FFF2-40B4-BE49-F238E27FC236}">
                <a16:creationId xmlns:a16="http://schemas.microsoft.com/office/drawing/2014/main" id="{BAFD34EE-FD65-5018-AC01-C8AAFC0C5464}"/>
              </a:ext>
            </a:extLst>
          </p:cNvPr>
          <p:cNvGraphicFramePr>
            <a:graphicFrameLocks noGrp="1"/>
          </p:cNvGraphicFramePr>
          <p:nvPr>
            <p:ph sz="quarter" idx="13"/>
            <p:extLst>
              <p:ext uri="{D42A27DB-BD31-4B8C-83A1-F6EECF244321}">
                <p14:modId xmlns:p14="http://schemas.microsoft.com/office/powerpoint/2010/main" val="812391379"/>
              </p:ext>
            </p:extLst>
          </p:nvPr>
        </p:nvGraphicFramePr>
        <p:xfrm>
          <a:off x="685800" y="2063750"/>
          <a:ext cx="10793413" cy="3908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3153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577592-7489-F949-83E5-90E1A2C34384}"/>
              </a:ext>
            </a:extLst>
          </p:cNvPr>
          <p:cNvSpPr>
            <a:spLocks noGrp="1"/>
          </p:cNvSpPr>
          <p:nvPr>
            <p:ph type="title"/>
          </p:nvPr>
        </p:nvSpPr>
        <p:spPr>
          <a:xfrm>
            <a:off x="685801" y="685800"/>
            <a:ext cx="10396882" cy="1151965"/>
          </a:xfrm>
        </p:spPr>
        <p:txBody>
          <a:bodyPr>
            <a:normAutofit/>
          </a:bodyPr>
          <a:lstStyle/>
          <a:p>
            <a:r>
              <a:rPr lang="it-IT" sz="3800" b="1" kern="100">
                <a:effectLst/>
                <a:latin typeface="Calibri" panose="020F0502020204030204" pitchFamily="34" charset="0"/>
                <a:ea typeface="Calibri" panose="020F0502020204030204" pitchFamily="34" charset="0"/>
                <a:cs typeface="Times New Roman" panose="02020603050405020304" pitchFamily="18" charset="0"/>
              </a:rPr>
              <a:t>Papa Francesco: La Conversione Pastorale</a:t>
            </a:r>
            <a:br>
              <a:rPr lang="it-IT" sz="3800" kern="100">
                <a:effectLst/>
                <a:latin typeface="Calibri" panose="020F0502020204030204" pitchFamily="34" charset="0"/>
                <a:ea typeface="Calibri" panose="020F0502020204030204" pitchFamily="34" charset="0"/>
                <a:cs typeface="Times New Roman" panose="02020603050405020304" pitchFamily="18" charset="0"/>
              </a:rPr>
            </a:br>
            <a:endParaRPr lang="it-IT" sz="3800"/>
          </a:p>
        </p:txBody>
      </p:sp>
      <p:graphicFrame>
        <p:nvGraphicFramePr>
          <p:cNvPr id="5" name="Segnaposto contenuto 2">
            <a:extLst>
              <a:ext uri="{FF2B5EF4-FFF2-40B4-BE49-F238E27FC236}">
                <a16:creationId xmlns:a16="http://schemas.microsoft.com/office/drawing/2014/main" id="{6BE0DCB4-53B4-C462-6F34-D16DF39CF048}"/>
              </a:ext>
            </a:extLst>
          </p:cNvPr>
          <p:cNvGraphicFramePr>
            <a:graphicFrameLocks noGrp="1"/>
          </p:cNvGraphicFramePr>
          <p:nvPr>
            <p:ph sz="quarter" idx="13"/>
            <p:extLst>
              <p:ext uri="{D42A27DB-BD31-4B8C-83A1-F6EECF244321}">
                <p14:modId xmlns:p14="http://schemas.microsoft.com/office/powerpoint/2010/main" val="994830584"/>
              </p:ext>
            </p:extLst>
          </p:nvPr>
        </p:nvGraphicFramePr>
        <p:xfrm>
          <a:off x="685800" y="2063750"/>
          <a:ext cx="10394950" cy="331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5135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F6A2CA-E3F1-4F44-5916-8F3AAD781E7B}"/>
              </a:ext>
            </a:extLst>
          </p:cNvPr>
          <p:cNvSpPr>
            <a:spLocks noGrp="1"/>
          </p:cNvSpPr>
          <p:nvPr>
            <p:ph type="title"/>
          </p:nvPr>
        </p:nvSpPr>
        <p:spPr>
          <a:xfrm>
            <a:off x="685801" y="685800"/>
            <a:ext cx="10396882" cy="1151965"/>
          </a:xfrm>
        </p:spPr>
        <p:txBody>
          <a:bodyPr>
            <a:normAutofit/>
          </a:bodyPr>
          <a:lstStyle/>
          <a:p>
            <a:r>
              <a:rPr lang="it-IT" sz="3800" b="1" kern="100">
                <a:effectLst/>
                <a:latin typeface="Calibri" panose="020F0502020204030204" pitchFamily="34" charset="0"/>
                <a:ea typeface="Calibri" panose="020F0502020204030204" pitchFamily="34" charset="0"/>
                <a:cs typeface="Times New Roman" panose="02020603050405020304" pitchFamily="18" charset="0"/>
              </a:rPr>
              <a:t>I Quattro Criteri di </a:t>
            </a:r>
            <a:r>
              <a:rPr lang="it-IT" sz="3800" b="1" kern="100" err="1">
                <a:effectLst/>
                <a:latin typeface="Calibri" panose="020F0502020204030204" pitchFamily="34" charset="0"/>
                <a:ea typeface="Calibri" panose="020F0502020204030204" pitchFamily="34" charset="0"/>
                <a:cs typeface="Times New Roman" panose="02020603050405020304" pitchFamily="18" charset="0"/>
              </a:rPr>
              <a:t>Evangelii</a:t>
            </a:r>
            <a:r>
              <a:rPr lang="it-IT" sz="3800" b="1" kern="100">
                <a:effectLst/>
                <a:latin typeface="Calibri" panose="020F0502020204030204" pitchFamily="34" charset="0"/>
                <a:ea typeface="Calibri" panose="020F0502020204030204" pitchFamily="34" charset="0"/>
                <a:cs typeface="Times New Roman" panose="02020603050405020304" pitchFamily="18" charset="0"/>
              </a:rPr>
              <a:t> Gaudium</a:t>
            </a:r>
            <a:br>
              <a:rPr lang="it-IT" sz="3800" kern="100">
                <a:effectLst/>
                <a:latin typeface="Calibri" panose="020F0502020204030204" pitchFamily="34" charset="0"/>
                <a:ea typeface="Calibri" panose="020F0502020204030204" pitchFamily="34" charset="0"/>
                <a:cs typeface="Times New Roman" panose="02020603050405020304" pitchFamily="18" charset="0"/>
              </a:rPr>
            </a:br>
            <a:endParaRPr lang="it-IT" sz="3800"/>
          </a:p>
        </p:txBody>
      </p:sp>
      <p:graphicFrame>
        <p:nvGraphicFramePr>
          <p:cNvPr id="11" name="Segnaposto contenuto 2">
            <a:extLst>
              <a:ext uri="{FF2B5EF4-FFF2-40B4-BE49-F238E27FC236}">
                <a16:creationId xmlns:a16="http://schemas.microsoft.com/office/drawing/2014/main" id="{79B095F9-81C8-04EF-F612-08EFD640E9B8}"/>
              </a:ext>
            </a:extLst>
          </p:cNvPr>
          <p:cNvGraphicFramePr>
            <a:graphicFrameLocks noGrp="1"/>
          </p:cNvGraphicFramePr>
          <p:nvPr>
            <p:ph sz="quarter" idx="13"/>
            <p:extLst>
              <p:ext uri="{D42A27DB-BD31-4B8C-83A1-F6EECF244321}">
                <p14:modId xmlns:p14="http://schemas.microsoft.com/office/powerpoint/2010/main" val="408925099"/>
              </p:ext>
            </p:extLst>
          </p:nvPr>
        </p:nvGraphicFramePr>
        <p:xfrm>
          <a:off x="685800" y="2063750"/>
          <a:ext cx="10394950" cy="331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6570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92A138-EC4F-4F03-B497-EBDF2443F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A52AAB5-CBE5-60F1-30C8-B722AC4C0044}"/>
              </a:ext>
            </a:extLst>
          </p:cNvPr>
          <p:cNvSpPr>
            <a:spLocks noGrp="1"/>
          </p:cNvSpPr>
          <p:nvPr>
            <p:ph type="title"/>
          </p:nvPr>
        </p:nvSpPr>
        <p:spPr>
          <a:xfrm>
            <a:off x="685800" y="685800"/>
            <a:ext cx="10792837" cy="1485900"/>
          </a:xfrm>
        </p:spPr>
        <p:txBody>
          <a:bodyPr>
            <a:normAutofit fontScale="90000"/>
          </a:bodyPr>
          <a:lstStyle/>
          <a:p>
            <a:r>
              <a:rPr lang="it-IT" sz="5000" b="1" kern="100" dirty="0">
                <a:effectLst/>
                <a:latin typeface="Calibri" panose="020F0502020204030204" pitchFamily="34" charset="0"/>
                <a:ea typeface="Calibri" panose="020F0502020204030204" pitchFamily="34" charset="0"/>
                <a:cs typeface="Times New Roman" panose="02020603050405020304" pitchFamily="18" charset="0"/>
              </a:rPr>
              <a:t>Domande per LA RIFLESSIONE E IL LAVORO DI GRUPPO IN PARROCCHIA</a:t>
            </a:r>
            <a:br>
              <a:rPr lang="it-IT" sz="5000" kern="100" dirty="0">
                <a:effectLst/>
                <a:latin typeface="Calibri" panose="020F0502020204030204" pitchFamily="34" charset="0"/>
                <a:ea typeface="Calibri" panose="020F0502020204030204" pitchFamily="34" charset="0"/>
                <a:cs typeface="Times New Roman" panose="02020603050405020304" pitchFamily="18" charset="0"/>
              </a:rPr>
            </a:br>
            <a:endParaRPr lang="it-IT" sz="5000" dirty="0"/>
          </a:p>
        </p:txBody>
      </p:sp>
      <p:sp>
        <p:nvSpPr>
          <p:cNvPr id="3" name="Segnaposto contenuto 2">
            <a:extLst>
              <a:ext uri="{FF2B5EF4-FFF2-40B4-BE49-F238E27FC236}">
                <a16:creationId xmlns:a16="http://schemas.microsoft.com/office/drawing/2014/main" id="{54625017-E4B5-AC03-7B1D-1B10DE468980}"/>
              </a:ext>
            </a:extLst>
          </p:cNvPr>
          <p:cNvSpPr>
            <a:spLocks noGrp="1"/>
          </p:cNvSpPr>
          <p:nvPr>
            <p:ph sz="quarter" idx="13"/>
          </p:nvPr>
        </p:nvSpPr>
        <p:spPr>
          <a:xfrm>
            <a:off x="685801" y="2286000"/>
            <a:ext cx="5326380" cy="3800693"/>
          </a:xfrm>
        </p:spPr>
        <p:txBody>
          <a:bodyPr anchor="t">
            <a:normAutofit/>
          </a:bodyPr>
          <a:lstStyle/>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Quali "periferie" o povertà del nostro quartiere dobbiamo imparare a "vedere" meglio?</a:t>
            </a:r>
          </a:p>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Come possiamo superare la pigrizia del "si è sempre fatto così" nella nostra comunità?</a:t>
            </a:r>
          </a:p>
          <a:p>
            <a:r>
              <a:rPr lang="it-IT" sz="1800" kern="100" dirty="0">
                <a:effectLst/>
                <a:latin typeface="Calibri" panose="020F0502020204030204" pitchFamily="34" charset="0"/>
                <a:ea typeface="Calibri" panose="020F0502020204030204" pitchFamily="34" charset="0"/>
                <a:cs typeface="Times New Roman" panose="02020603050405020304" pitchFamily="18" charset="0"/>
              </a:rPr>
              <a:t>In che modo possiamo vivere una corresponsabilità dei laici più matura in parrocchia?</a:t>
            </a:r>
          </a:p>
          <a:p>
            <a:endParaRPr lang="it-IT" sz="1800" dirty="0"/>
          </a:p>
        </p:txBody>
      </p:sp>
      <p:pic>
        <p:nvPicPr>
          <p:cNvPr id="7" name="Graphic 6" descr="Suburban scene">
            <a:extLst>
              <a:ext uri="{FF2B5EF4-FFF2-40B4-BE49-F238E27FC236}">
                <a16:creationId xmlns:a16="http://schemas.microsoft.com/office/drawing/2014/main" id="{772ADED6-809B-6FD9-AD9C-8148EB597D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57531" y="2286000"/>
            <a:ext cx="3800692" cy="3800692"/>
          </a:xfrm>
          <a:prstGeom prst="rect">
            <a:avLst/>
          </a:prstGeom>
        </p:spPr>
      </p:pic>
    </p:spTree>
    <p:extLst>
      <p:ext uri="{BB962C8B-B14F-4D97-AF65-F5344CB8AC3E}">
        <p14:creationId xmlns:p14="http://schemas.microsoft.com/office/powerpoint/2010/main" val="3293990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A8CDCA-EC58-40B4-9F17-A7B613A32F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 name="Freeform 11">
            <a:extLst>
              <a:ext uri="{FF2B5EF4-FFF2-40B4-BE49-F238E27FC236}">
                <a16:creationId xmlns:a16="http://schemas.microsoft.com/office/drawing/2014/main" id="{DBC44137-B240-488D-B88F-9D266FACAA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2" name="Freeform 13">
            <a:extLst>
              <a:ext uri="{FF2B5EF4-FFF2-40B4-BE49-F238E27FC236}">
                <a16:creationId xmlns:a16="http://schemas.microsoft.com/office/drawing/2014/main" id="{70FFA344-365C-4944-848F-8B966C335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4" name="Freeform 25">
            <a:extLst>
              <a:ext uri="{FF2B5EF4-FFF2-40B4-BE49-F238E27FC236}">
                <a16:creationId xmlns:a16="http://schemas.microsoft.com/office/drawing/2014/main" id="{D73EBEE6-2E8A-47F3-ADCA-5C0A95C36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6" name="Freeform 14">
            <a:extLst>
              <a:ext uri="{FF2B5EF4-FFF2-40B4-BE49-F238E27FC236}">
                <a16:creationId xmlns:a16="http://schemas.microsoft.com/office/drawing/2014/main" id="{47525714-3E1C-46F0-A17D-D3BE3D221F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it-IT"/>
          </a:p>
        </p:txBody>
      </p:sp>
      <p:sp>
        <p:nvSpPr>
          <p:cNvPr id="18" name="5-Point Star 24">
            <a:extLst>
              <a:ext uri="{FF2B5EF4-FFF2-40B4-BE49-F238E27FC236}">
                <a16:creationId xmlns:a16="http://schemas.microsoft.com/office/drawing/2014/main" id="{B178D758-A5E1-416F-9966-F71730470A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0" name="Freeform: Shape 19">
            <a:extLst>
              <a:ext uri="{FF2B5EF4-FFF2-40B4-BE49-F238E27FC236}">
                <a16:creationId xmlns:a16="http://schemas.microsoft.com/office/drawing/2014/main" id="{1A9606D2-3277-4567-A0C1-362DBFDCE2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custGeom>
            <a:avLst/>
            <a:gdLst>
              <a:gd name="connsiteX0" fmla="*/ 3 w 11647715"/>
              <a:gd name="connsiteY0" fmla="*/ 0 h 2634343"/>
              <a:gd name="connsiteX1" fmla="*/ 11647715 w 11647715"/>
              <a:gd name="connsiteY1" fmla="*/ 0 h 2634343"/>
              <a:gd name="connsiteX2" fmla="*/ 11647715 w 11647715"/>
              <a:gd name="connsiteY2" fmla="*/ 2634343 h 2634343"/>
              <a:gd name="connsiteX3" fmla="*/ 3 w 11647715"/>
              <a:gd name="connsiteY3" fmla="*/ 2634343 h 2634343"/>
              <a:gd name="connsiteX4" fmla="*/ 3 w 11647715"/>
              <a:gd name="connsiteY4" fmla="*/ 1533667 h 2634343"/>
              <a:gd name="connsiteX5" fmla="*/ 0 w 11647715"/>
              <a:gd name="connsiteY5" fmla="*/ 1533667 h 2634343"/>
              <a:gd name="connsiteX6" fmla="*/ 0 w 11647715"/>
              <a:gd name="connsiteY6" fmla="*/ 980400 h 2634343"/>
              <a:gd name="connsiteX7" fmla="*/ 3 w 11647715"/>
              <a:gd name="connsiteY7" fmla="*/ 980400 h 26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47715" h="2634343">
                <a:moveTo>
                  <a:pt x="3" y="0"/>
                </a:moveTo>
                <a:lnTo>
                  <a:pt x="11647715" y="0"/>
                </a:lnTo>
                <a:lnTo>
                  <a:pt x="11647715" y="2634343"/>
                </a:lnTo>
                <a:lnTo>
                  <a:pt x="3" y="2634343"/>
                </a:lnTo>
                <a:lnTo>
                  <a:pt x="3" y="1533667"/>
                </a:lnTo>
                <a:lnTo>
                  <a:pt x="0" y="1533667"/>
                </a:lnTo>
                <a:lnTo>
                  <a:pt x="0" y="980400"/>
                </a:lnTo>
                <a:lnTo>
                  <a:pt x="3" y="98040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useBgFill="1">
        <p:nvSpPr>
          <p:cNvPr id="22" name="Freeform: Shape 21">
            <a:extLst>
              <a:ext uri="{FF2B5EF4-FFF2-40B4-BE49-F238E27FC236}">
                <a16:creationId xmlns:a16="http://schemas.microsoft.com/office/drawing/2014/main" id="{A601F395-3079-4179-84BA-6654D9F82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7"/>
            <a:ext cx="10905067" cy="5571066"/>
          </a:xfrm>
          <a:custGeom>
            <a:avLst/>
            <a:gdLst>
              <a:gd name="connsiteX0" fmla="*/ 0 w 8130198"/>
              <a:gd name="connsiteY0" fmla="*/ 0 h 6857999"/>
              <a:gd name="connsiteX1" fmla="*/ 7241014 w 8130198"/>
              <a:gd name="connsiteY1" fmla="*/ 0 h 6857999"/>
              <a:gd name="connsiteX2" fmla="*/ 8130198 w 8130198"/>
              <a:gd name="connsiteY2" fmla="*/ 0 h 6857999"/>
              <a:gd name="connsiteX3" fmla="*/ 8130198 w 8130198"/>
              <a:gd name="connsiteY3" fmla="*/ 6857999 h 6857999"/>
              <a:gd name="connsiteX4" fmla="*/ 0 w 8130198"/>
              <a:gd name="connsiteY4" fmla="*/ 6857999 h 6857999"/>
              <a:gd name="connsiteX5" fmla="*/ 0 w 8130198"/>
              <a:gd name="connsiteY5" fmla="*/ 63753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30198" h="6857999">
                <a:moveTo>
                  <a:pt x="0" y="0"/>
                </a:moveTo>
                <a:lnTo>
                  <a:pt x="7241014" y="0"/>
                </a:lnTo>
                <a:lnTo>
                  <a:pt x="8130198" y="0"/>
                </a:lnTo>
                <a:lnTo>
                  <a:pt x="8130198" y="6857999"/>
                </a:lnTo>
                <a:lnTo>
                  <a:pt x="0" y="6857999"/>
                </a:lnTo>
                <a:lnTo>
                  <a:pt x="0" y="6375361"/>
                </a:lnTo>
                <a:close/>
              </a:path>
            </a:pathLst>
          </a:custGeom>
          <a:ln w="50800" cap="sq">
            <a:solidFill>
              <a:schemeClr val="tx1">
                <a:lumMod val="50000"/>
                <a:lumOff val="50000"/>
              </a:schemeClr>
            </a:solidFill>
            <a:miter lim="800000"/>
          </a:ln>
          <a:effectLst>
            <a:outerShdw blurRad="127000" dist="63500" dir="4380000" algn="t" rotWithShape="0">
              <a:prstClr val="black">
                <a:alpha val="43000"/>
              </a:prstClr>
            </a:outerShdw>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4" name="5-Point Star 24">
            <a:extLst>
              <a:ext uri="{FF2B5EF4-FFF2-40B4-BE49-F238E27FC236}">
                <a16:creationId xmlns:a16="http://schemas.microsoft.com/office/drawing/2014/main" id="{B15DEAD7-09E6-42D9-9D03-43E6EA3E0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9678" y="3748085"/>
            <a:ext cx="252644" cy="252644"/>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50122399-512E-E892-50DA-68DC7879794A}"/>
              </a:ext>
            </a:extLst>
          </p:cNvPr>
          <p:cNvSpPr>
            <a:spLocks noGrp="1"/>
          </p:cNvSpPr>
          <p:nvPr>
            <p:ph type="title"/>
          </p:nvPr>
        </p:nvSpPr>
        <p:spPr>
          <a:xfrm>
            <a:off x="1218407" y="1044250"/>
            <a:ext cx="9841574" cy="2646007"/>
          </a:xfrm>
        </p:spPr>
        <p:txBody>
          <a:bodyPr vert="horz" lIns="91440" tIns="45720" rIns="91440" bIns="45720" rtlCol="0" anchor="b">
            <a:normAutofit/>
          </a:bodyPr>
          <a:lstStyle/>
          <a:p>
            <a:pPr algn="r"/>
            <a:r>
              <a:rPr lang="en-US" sz="6000" dirty="0"/>
              <a:t>Qual </a:t>
            </a:r>
            <a:r>
              <a:rPr lang="en-US" sz="6000" dirty="0" err="1"/>
              <a:t>è</a:t>
            </a:r>
            <a:r>
              <a:rPr lang="en-US" sz="6000" dirty="0"/>
              <a:t> il fine </a:t>
            </a:r>
            <a:r>
              <a:rPr lang="en-US" sz="6000" dirty="0" err="1"/>
              <a:t>dell’azione</a:t>
            </a:r>
            <a:r>
              <a:rPr lang="en-US" sz="6000" dirty="0"/>
              <a:t> pastorale?</a:t>
            </a:r>
          </a:p>
        </p:txBody>
      </p:sp>
      <p:sp>
        <p:nvSpPr>
          <p:cNvPr id="3" name="Segnaposto testo 2">
            <a:extLst>
              <a:ext uri="{FF2B5EF4-FFF2-40B4-BE49-F238E27FC236}">
                <a16:creationId xmlns:a16="http://schemas.microsoft.com/office/drawing/2014/main" id="{279FBD2E-2F4B-D829-D17F-41A131D157A5}"/>
              </a:ext>
            </a:extLst>
          </p:cNvPr>
          <p:cNvSpPr>
            <a:spLocks noGrp="1"/>
          </p:cNvSpPr>
          <p:nvPr>
            <p:ph type="body" idx="1"/>
          </p:nvPr>
        </p:nvSpPr>
        <p:spPr>
          <a:xfrm>
            <a:off x="1218408" y="4058557"/>
            <a:ext cx="9841574" cy="1906814"/>
          </a:xfrm>
        </p:spPr>
        <p:txBody>
          <a:bodyPr vert="horz" lIns="91440" tIns="45720" rIns="91440" bIns="45720" rtlCol="0" anchor="t">
            <a:normAutofit/>
          </a:bodyPr>
          <a:lstStyle/>
          <a:p>
            <a:pPr algn="ctr">
              <a:lnSpc>
                <a:spcPct val="110000"/>
              </a:lnSpc>
            </a:pP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Interrogato</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dai</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farisei</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quando</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verrà</a:t>
            </a:r>
            <a:r>
              <a:rPr lang="en-US" sz="2200" cap="none" dirty="0">
                <a:solidFill>
                  <a:schemeClr val="tx1">
                    <a:lumMod val="85000"/>
                    <a:lumOff val="15000"/>
                  </a:schemeClr>
                </a:solidFill>
                <a:latin typeface="Avenir" panose="02000503020000020003" pitchFamily="2" charset="0"/>
              </a:rPr>
              <a:t> il Regno di </a:t>
            </a:r>
            <a:r>
              <a:rPr lang="en-US" sz="2200" cap="none" dirty="0" err="1">
                <a:solidFill>
                  <a:schemeClr val="tx1">
                    <a:lumMod val="85000"/>
                    <a:lumOff val="15000"/>
                  </a:schemeClr>
                </a:solidFill>
                <a:latin typeface="Avenir" panose="02000503020000020003" pitchFamily="2" charset="0"/>
              </a:rPr>
              <a:t>Dio</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Rispose</a:t>
            </a:r>
            <a:r>
              <a:rPr lang="en-US" sz="2200" cap="none" dirty="0">
                <a:solidFill>
                  <a:schemeClr val="tx1">
                    <a:lumMod val="85000"/>
                    <a:lumOff val="15000"/>
                  </a:schemeClr>
                </a:solidFill>
                <a:latin typeface="Avenir" panose="02000503020000020003" pitchFamily="2" charset="0"/>
              </a:rPr>
              <a:t>: </a:t>
            </a:r>
          </a:p>
          <a:p>
            <a:pPr algn="ctr">
              <a:lnSpc>
                <a:spcPct val="110000"/>
              </a:lnSpc>
            </a:pPr>
            <a:r>
              <a:rPr lang="en-US" sz="2200" cap="none" dirty="0">
                <a:solidFill>
                  <a:schemeClr val="tx1">
                    <a:lumMod val="85000"/>
                    <a:lumOff val="15000"/>
                  </a:schemeClr>
                </a:solidFill>
                <a:latin typeface="Avenir" panose="02000503020000020003" pitchFamily="2" charset="0"/>
              </a:rPr>
              <a:t> «Il Regno di </a:t>
            </a:r>
            <a:r>
              <a:rPr lang="en-US" sz="2200" cap="none" dirty="0" err="1">
                <a:solidFill>
                  <a:schemeClr val="tx1">
                    <a:lumMod val="85000"/>
                    <a:lumOff val="15000"/>
                  </a:schemeClr>
                </a:solidFill>
                <a:latin typeface="Avenir" panose="02000503020000020003" pitchFamily="2" charset="0"/>
              </a:rPr>
              <a:t>Dio</a:t>
            </a:r>
            <a:r>
              <a:rPr lang="en-US" sz="2200" cap="none" dirty="0">
                <a:solidFill>
                  <a:schemeClr val="tx1">
                    <a:lumMod val="85000"/>
                    <a:lumOff val="15000"/>
                  </a:schemeClr>
                </a:solidFill>
                <a:latin typeface="Avenir" panose="02000503020000020003" pitchFamily="2" charset="0"/>
              </a:rPr>
              <a:t> non </a:t>
            </a:r>
            <a:r>
              <a:rPr lang="en-US" sz="2200" cap="none" dirty="0" err="1">
                <a:solidFill>
                  <a:schemeClr val="tx1">
                    <a:lumMod val="85000"/>
                    <a:lumOff val="15000"/>
                  </a:schemeClr>
                </a:solidFill>
                <a:latin typeface="Avenir" panose="02000503020000020003" pitchFamily="2" charset="0"/>
              </a:rPr>
              <a:t>viene</a:t>
            </a:r>
            <a:r>
              <a:rPr lang="en-US" sz="2200" cap="none" dirty="0">
                <a:solidFill>
                  <a:schemeClr val="tx1">
                    <a:lumMod val="85000"/>
                    <a:lumOff val="15000"/>
                  </a:schemeClr>
                </a:solidFill>
                <a:latin typeface="Avenir" panose="02000503020000020003" pitchFamily="2" charset="0"/>
              </a:rPr>
              <a:t> in modo da </a:t>
            </a:r>
            <a:r>
              <a:rPr lang="en-US" sz="2200" cap="none" dirty="0" err="1">
                <a:solidFill>
                  <a:schemeClr val="tx1">
                    <a:lumMod val="85000"/>
                    <a:lumOff val="15000"/>
                  </a:schemeClr>
                </a:solidFill>
                <a:latin typeface="Avenir" panose="02000503020000020003" pitchFamily="2" charset="0"/>
              </a:rPr>
              <a:t>attirare</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l'attenzione</a:t>
            </a:r>
            <a:r>
              <a:rPr lang="en-US" sz="2200" cap="none" dirty="0">
                <a:solidFill>
                  <a:schemeClr val="tx1">
                    <a:lumMod val="85000"/>
                    <a:lumOff val="15000"/>
                  </a:schemeClr>
                </a:solidFill>
                <a:latin typeface="Avenir" panose="02000503020000020003" pitchFamily="2" charset="0"/>
              </a:rPr>
              <a:t>, e </a:t>
            </a:r>
            <a:r>
              <a:rPr lang="en-US" sz="2200" cap="none" dirty="0" err="1">
                <a:solidFill>
                  <a:schemeClr val="tx1">
                    <a:lumMod val="85000"/>
                    <a:lumOff val="15000"/>
                  </a:schemeClr>
                </a:solidFill>
                <a:latin typeface="Avenir" panose="02000503020000020003" pitchFamily="2" charset="0"/>
              </a:rPr>
              <a:t>nessuno</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dirà</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eccolo</a:t>
            </a:r>
            <a:r>
              <a:rPr lang="en-US" sz="2200" cap="none" dirty="0">
                <a:solidFill>
                  <a:schemeClr val="tx1">
                    <a:lumMod val="85000"/>
                    <a:lumOff val="15000"/>
                  </a:schemeClr>
                </a:solidFill>
                <a:latin typeface="Avenir" panose="02000503020000020003" pitchFamily="2" charset="0"/>
              </a:rPr>
              <a:t> qui, o: </a:t>
            </a:r>
            <a:r>
              <a:rPr lang="en-US" sz="2200" cap="none" dirty="0" err="1">
                <a:solidFill>
                  <a:schemeClr val="tx1">
                    <a:lumMod val="85000"/>
                    <a:lumOff val="15000"/>
                  </a:schemeClr>
                </a:solidFill>
                <a:latin typeface="Avenir" panose="02000503020000020003" pitchFamily="2" charset="0"/>
              </a:rPr>
              <a:t>eccolo</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là</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Perché</a:t>
            </a:r>
            <a:r>
              <a:rPr lang="en-US" sz="2200" cap="none" dirty="0">
                <a:solidFill>
                  <a:schemeClr val="tx1">
                    <a:lumMod val="85000"/>
                    <a:lumOff val="15000"/>
                  </a:schemeClr>
                </a:solidFill>
                <a:latin typeface="Avenir" panose="02000503020000020003" pitchFamily="2" charset="0"/>
              </a:rPr>
              <a:t> il Regno di </a:t>
            </a:r>
            <a:r>
              <a:rPr lang="en-US" sz="2200" cap="none" dirty="0" err="1">
                <a:solidFill>
                  <a:schemeClr val="tx1">
                    <a:lumMod val="85000"/>
                    <a:lumOff val="15000"/>
                  </a:schemeClr>
                </a:solidFill>
                <a:latin typeface="Avenir" panose="02000503020000020003" pitchFamily="2" charset="0"/>
              </a:rPr>
              <a:t>Dio</a:t>
            </a:r>
            <a:r>
              <a:rPr lang="en-US" sz="2200" cap="none" dirty="0">
                <a:solidFill>
                  <a:schemeClr val="tx1">
                    <a:lumMod val="85000"/>
                    <a:lumOff val="15000"/>
                  </a:schemeClr>
                </a:solidFill>
                <a:latin typeface="Avenir" panose="02000503020000020003" pitchFamily="2" charset="0"/>
              </a:rPr>
              <a:t> </a:t>
            </a:r>
            <a:r>
              <a:rPr lang="en-US" sz="2200" cap="none" dirty="0" err="1">
                <a:solidFill>
                  <a:schemeClr val="tx1">
                    <a:lumMod val="85000"/>
                    <a:lumOff val="15000"/>
                  </a:schemeClr>
                </a:solidFill>
                <a:latin typeface="Avenir" panose="02000503020000020003" pitchFamily="2" charset="0"/>
              </a:rPr>
              <a:t>è</a:t>
            </a:r>
            <a:r>
              <a:rPr lang="en-US" sz="2200" cap="none" dirty="0">
                <a:solidFill>
                  <a:schemeClr val="tx1">
                    <a:lumMod val="85000"/>
                    <a:lumOff val="15000"/>
                  </a:schemeClr>
                </a:solidFill>
                <a:latin typeface="Avenir" panose="02000503020000020003" pitchFamily="2" charset="0"/>
              </a:rPr>
              <a:t> in mezzo a </a:t>
            </a:r>
            <a:r>
              <a:rPr lang="en-US" sz="2200" cap="none" dirty="0" err="1">
                <a:solidFill>
                  <a:schemeClr val="tx1">
                    <a:lumMod val="85000"/>
                    <a:lumOff val="15000"/>
                  </a:schemeClr>
                </a:solidFill>
                <a:latin typeface="Avenir" panose="02000503020000020003" pitchFamily="2" charset="0"/>
              </a:rPr>
              <a:t>voi</a:t>
            </a:r>
            <a:r>
              <a:rPr lang="en-US" sz="2200" cap="none" dirty="0">
                <a:solidFill>
                  <a:schemeClr val="tx1">
                    <a:lumMod val="85000"/>
                    <a:lumOff val="15000"/>
                  </a:schemeClr>
                </a:solidFill>
                <a:latin typeface="Avenir" panose="02000503020000020003" pitchFamily="2" charset="0"/>
              </a:rPr>
              <a:t>!».</a:t>
            </a:r>
          </a:p>
          <a:p>
            <a:pPr algn="ctr">
              <a:lnSpc>
                <a:spcPct val="110000"/>
              </a:lnSpc>
            </a:pPr>
            <a:r>
              <a:rPr lang="en-US" sz="1800" cap="none" dirty="0">
                <a:solidFill>
                  <a:schemeClr val="tx1">
                    <a:lumMod val="85000"/>
                    <a:lumOff val="15000"/>
                  </a:schemeClr>
                </a:solidFill>
                <a:latin typeface="Avenir" panose="02000503020000020003" pitchFamily="2" charset="0"/>
              </a:rPr>
              <a:t> (Lc 17, 20-21)</a:t>
            </a:r>
          </a:p>
        </p:txBody>
      </p:sp>
    </p:spTree>
    <p:extLst>
      <p:ext uri="{BB962C8B-B14F-4D97-AF65-F5344CB8AC3E}">
        <p14:creationId xmlns:p14="http://schemas.microsoft.com/office/powerpoint/2010/main" val="1885412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770B4CD-535A-4FF2-B700-8C40F0031E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2" name="Group 11">
            <a:extLst>
              <a:ext uri="{FF2B5EF4-FFF2-40B4-BE49-F238E27FC236}">
                <a16:creationId xmlns:a16="http://schemas.microsoft.com/office/drawing/2014/main" id="{42AB5EEF-5DB7-47EA-BB55-DC7DAC8A6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397" y="0"/>
            <a:ext cx="12005350" cy="6644081"/>
            <a:chOff x="-25397" y="0"/>
            <a:chExt cx="12005350" cy="6644081"/>
          </a:xfrm>
        </p:grpSpPr>
        <p:sp useBgFill="1">
          <p:nvSpPr>
            <p:cNvPr id="13" name="Rectangle 12">
              <a:extLst>
                <a:ext uri="{FF2B5EF4-FFF2-40B4-BE49-F238E27FC236}">
                  <a16:creationId xmlns:a16="http://schemas.microsoft.com/office/drawing/2014/main" id="{2D031218-C353-46BE-8BA0-03B929089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4" name="Freeform 11">
              <a:extLst>
                <a:ext uri="{FF2B5EF4-FFF2-40B4-BE49-F238E27FC236}">
                  <a16:creationId xmlns:a16="http://schemas.microsoft.com/office/drawing/2014/main" id="{63018239-79C0-4159-AE08-A6113D9AD9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it-IT"/>
            </a:p>
          </p:txBody>
        </p:sp>
        <p:sp>
          <p:nvSpPr>
            <p:cNvPr id="15" name="Rectangle 14">
              <a:extLst>
                <a:ext uri="{FF2B5EF4-FFF2-40B4-BE49-F238E27FC236}">
                  <a16:creationId xmlns:a16="http://schemas.microsoft.com/office/drawing/2014/main" id="{A68094AE-62A3-4DD8-B617-758BE447B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grpSp>
      <p:sp>
        <p:nvSpPr>
          <p:cNvPr id="17" name="Rectangle 16">
            <a:extLst>
              <a:ext uri="{FF2B5EF4-FFF2-40B4-BE49-F238E27FC236}">
                <a16:creationId xmlns:a16="http://schemas.microsoft.com/office/drawing/2014/main" id="{4ED2C424-5870-46BF-B77E-0C113783BC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BA2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4B75501-2C4C-44D8-A541-FA33D7EF15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descr="Immagine che contiene testo, schermata, Carattere&#10;&#10;Descrizione generata automaticamente">
            <a:extLst>
              <a:ext uri="{FF2B5EF4-FFF2-40B4-BE49-F238E27FC236}">
                <a16:creationId xmlns:a16="http://schemas.microsoft.com/office/drawing/2014/main" id="{790D2D0E-8E20-AE99-C903-F49C9BF42239}"/>
              </a:ext>
            </a:extLst>
          </p:cNvPr>
          <p:cNvPicPr>
            <a:picLocks noGrp="1" noChangeAspect="1"/>
          </p:cNvPicPr>
          <p:nvPr>
            <p:ph sz="quarter" idx="13"/>
          </p:nvPr>
        </p:nvPicPr>
        <p:blipFill>
          <a:blip r:embed="rId4"/>
          <a:stretch>
            <a:fillRect/>
          </a:stretch>
        </p:blipFill>
        <p:spPr>
          <a:xfrm>
            <a:off x="2394295" y="643467"/>
            <a:ext cx="7403409" cy="5571066"/>
          </a:xfrm>
          <a:prstGeom prst="rect">
            <a:avLst/>
          </a:prstGeom>
        </p:spPr>
      </p:pic>
    </p:spTree>
    <p:extLst>
      <p:ext uri="{BB962C8B-B14F-4D97-AF65-F5344CB8AC3E}">
        <p14:creationId xmlns:p14="http://schemas.microsoft.com/office/powerpoint/2010/main" val="2905570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3D4D2E9-F4EE-3D19-00CE-AF59DCF54204}"/>
              </a:ext>
            </a:extLst>
          </p:cNvPr>
          <p:cNvSpPr txBox="1"/>
          <p:nvPr/>
        </p:nvSpPr>
        <p:spPr>
          <a:xfrm>
            <a:off x="640080" y="1371600"/>
            <a:ext cx="3677920" cy="3919267"/>
          </a:xfrm>
          <a:prstGeom prst="rect">
            <a:avLst/>
          </a:prstGeom>
        </p:spPr>
        <p:txBody>
          <a:bodyPr vert="horz" lIns="91440" tIns="45720" rIns="91440" bIns="45720" rtlCol="0" anchor="t">
            <a:normAutofit/>
          </a:bodyPr>
          <a:lstStyle/>
          <a:p>
            <a:pPr>
              <a:spcBef>
                <a:spcPct val="0"/>
              </a:spcBef>
              <a:spcAft>
                <a:spcPts val="600"/>
              </a:spcAft>
            </a:pPr>
            <a:r>
              <a:rPr lang="en-US" sz="4000" b="1" dirty="0">
                <a:latin typeface="+mj-lt"/>
                <a:ea typeface="+mj-ea"/>
                <a:cs typeface="+mj-cs"/>
              </a:rPr>
              <a:t>La </a:t>
            </a:r>
            <a:r>
              <a:rPr lang="en-US" sz="4000" b="1" dirty="0" err="1">
                <a:latin typeface="+mj-lt"/>
                <a:ea typeface="+mj-ea"/>
                <a:cs typeface="+mj-cs"/>
              </a:rPr>
              <a:t>Prospettiva</a:t>
            </a:r>
            <a:r>
              <a:rPr lang="en-US" sz="4000" b="1" dirty="0">
                <a:latin typeface="+mj-lt"/>
                <a:ea typeface="+mj-ea"/>
                <a:cs typeface="+mj-cs"/>
              </a:rPr>
              <a:t> </a:t>
            </a:r>
            <a:r>
              <a:rPr lang="en-US" sz="4000" b="1" dirty="0" err="1">
                <a:latin typeface="+mj-lt"/>
                <a:ea typeface="+mj-ea"/>
                <a:cs typeface="+mj-cs"/>
              </a:rPr>
              <a:t>Storica</a:t>
            </a:r>
            <a:endParaRPr lang="en-US" sz="4000" b="1" dirty="0">
              <a:latin typeface="+mj-lt"/>
              <a:ea typeface="+mj-ea"/>
              <a:cs typeface="+mj-cs"/>
            </a:endParaRPr>
          </a:p>
        </p:txBody>
      </p:sp>
      <p:graphicFrame>
        <p:nvGraphicFramePr>
          <p:cNvPr id="20" name="CasellaDiTesto 2">
            <a:extLst>
              <a:ext uri="{FF2B5EF4-FFF2-40B4-BE49-F238E27FC236}">
                <a16:creationId xmlns:a16="http://schemas.microsoft.com/office/drawing/2014/main" id="{7DE61619-9ED7-50D5-AB8E-6D6676D7B685}"/>
              </a:ext>
            </a:extLst>
          </p:cNvPr>
          <p:cNvGraphicFramePr/>
          <p:nvPr>
            <p:extLst>
              <p:ext uri="{D42A27DB-BD31-4B8C-83A1-F6EECF244321}">
                <p14:modId xmlns:p14="http://schemas.microsoft.com/office/powerpoint/2010/main" val="2819293748"/>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228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4AABDD-A9D8-0561-0B4D-6B8A1A830E86}"/>
              </a:ext>
            </a:extLst>
          </p:cNvPr>
          <p:cNvSpPr>
            <a:spLocks noGrp="1"/>
          </p:cNvSpPr>
          <p:nvPr>
            <p:ph type="title"/>
          </p:nvPr>
        </p:nvSpPr>
        <p:spPr/>
        <p:txBody>
          <a:bodyPr>
            <a:normAutofit/>
          </a:bodyPr>
          <a:lstStyle/>
          <a:p>
            <a:pPr>
              <a:lnSpc>
                <a:spcPct val="90000"/>
              </a:lnSpc>
            </a:pPr>
            <a:r>
              <a:rPr lang="it-IT" sz="3400" kern="100">
                <a:effectLst/>
                <a:latin typeface="Calibri" panose="020F0502020204030204" pitchFamily="34" charset="0"/>
                <a:ea typeface="Calibri" panose="020F0502020204030204" pitchFamily="34" charset="0"/>
                <a:cs typeface="Times New Roman" panose="02020603050405020304" pitchFamily="18" charset="0"/>
              </a:rPr>
              <a:t>La Nascita Accademica (1774)</a:t>
            </a:r>
            <a:br>
              <a:rPr lang="it-IT" sz="3400" kern="100">
                <a:effectLst/>
                <a:latin typeface="Calibri" panose="020F0502020204030204" pitchFamily="34" charset="0"/>
                <a:ea typeface="Calibri" panose="020F0502020204030204" pitchFamily="34" charset="0"/>
                <a:cs typeface="Times New Roman" panose="02020603050405020304" pitchFamily="18" charset="0"/>
              </a:rPr>
            </a:br>
            <a:endParaRPr lang="it-IT" sz="3400"/>
          </a:p>
        </p:txBody>
      </p:sp>
      <p:graphicFrame>
        <p:nvGraphicFramePr>
          <p:cNvPr id="15" name="Segnaposto contenuto 2">
            <a:extLst>
              <a:ext uri="{FF2B5EF4-FFF2-40B4-BE49-F238E27FC236}">
                <a16:creationId xmlns:a16="http://schemas.microsoft.com/office/drawing/2014/main" id="{5B8387D8-48D9-15FF-E4D6-E136E6808400}"/>
              </a:ext>
            </a:extLst>
          </p:cNvPr>
          <p:cNvGraphicFramePr>
            <a:graphicFrameLocks noGrp="1"/>
          </p:cNvGraphicFramePr>
          <p:nvPr>
            <p:ph idx="1"/>
            <p:extLst>
              <p:ext uri="{D42A27DB-BD31-4B8C-83A1-F6EECF244321}">
                <p14:modId xmlns:p14="http://schemas.microsoft.com/office/powerpoint/2010/main" val="4158970149"/>
              </p:ext>
            </p:extLst>
          </p:nvPr>
        </p:nvGraphicFramePr>
        <p:xfrm>
          <a:off x="640079" y="2559050"/>
          <a:ext cx="10890929" cy="373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9261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8CB98-A9D5-5B7D-5743-6ACEC94B1003}"/>
              </a:ext>
            </a:extLst>
          </p:cNvPr>
          <p:cNvSpPr>
            <a:spLocks noGrp="1"/>
          </p:cNvSpPr>
          <p:nvPr>
            <p:ph type="title"/>
          </p:nvPr>
        </p:nvSpPr>
        <p:spPr>
          <a:xfrm>
            <a:off x="685801" y="685800"/>
            <a:ext cx="10396882" cy="1151965"/>
          </a:xfrm>
        </p:spPr>
        <p:txBody>
          <a:bodyPr>
            <a:normAutofit fontScale="90000"/>
          </a:bodyPr>
          <a:lstStyle/>
          <a:p>
            <a:pPr algn="ct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 </a:t>
            </a:r>
            <a:br>
              <a:rPr lang="it-IT" sz="2200" kern="100" dirty="0">
                <a:effectLst/>
                <a:latin typeface="Calibri" panose="020F0502020204030204" pitchFamily="34" charset="0"/>
                <a:ea typeface="Calibri" panose="020F0502020204030204" pitchFamily="34" charset="0"/>
                <a:cs typeface="Times New Roman" panose="02020603050405020304" pitchFamily="18" charset="0"/>
              </a:rPr>
            </a:br>
            <a:r>
              <a:rPr lang="it-IT" sz="4000" b="1" kern="100" dirty="0">
                <a:effectLst/>
                <a:latin typeface="Calibri" panose="020F0502020204030204" pitchFamily="34" charset="0"/>
                <a:ea typeface="Calibri" panose="020F0502020204030204" pitchFamily="34" charset="0"/>
                <a:cs typeface="Times New Roman" panose="02020603050405020304" pitchFamily="18" charset="0"/>
              </a:rPr>
              <a:t>La Svolta del Vaticano II</a:t>
            </a:r>
            <a:br>
              <a:rPr lang="it-IT" sz="2200" kern="100" dirty="0">
                <a:effectLst/>
                <a:latin typeface="Calibri" panose="020F0502020204030204" pitchFamily="34" charset="0"/>
                <a:ea typeface="Calibri" panose="020F0502020204030204" pitchFamily="34" charset="0"/>
                <a:cs typeface="Times New Roman" panose="02020603050405020304" pitchFamily="18" charset="0"/>
              </a:rPr>
            </a:br>
            <a:endParaRPr lang="it-IT" sz="2200" dirty="0"/>
          </a:p>
        </p:txBody>
      </p:sp>
      <p:graphicFrame>
        <p:nvGraphicFramePr>
          <p:cNvPr id="15" name="Segnaposto contenuto 2">
            <a:extLst>
              <a:ext uri="{FF2B5EF4-FFF2-40B4-BE49-F238E27FC236}">
                <a16:creationId xmlns:a16="http://schemas.microsoft.com/office/drawing/2014/main" id="{C2DD6326-C865-BCC9-D2F2-854CE57ABD99}"/>
              </a:ext>
            </a:extLst>
          </p:cNvPr>
          <p:cNvGraphicFramePr>
            <a:graphicFrameLocks noGrp="1"/>
          </p:cNvGraphicFramePr>
          <p:nvPr>
            <p:ph idx="1"/>
            <p:extLst>
              <p:ext uri="{D42A27DB-BD31-4B8C-83A1-F6EECF244321}">
                <p14:modId xmlns:p14="http://schemas.microsoft.com/office/powerpoint/2010/main" val="4291067679"/>
              </p:ext>
            </p:extLst>
          </p:nvPr>
        </p:nvGraphicFramePr>
        <p:xfrm>
          <a:off x="685800" y="2063750"/>
          <a:ext cx="10394950" cy="331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33399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611CC7-6FB4-09B0-27D5-2DFBF0DB2837}"/>
              </a:ext>
            </a:extLst>
          </p:cNvPr>
          <p:cNvSpPr>
            <a:spLocks noGrp="1"/>
          </p:cNvSpPr>
          <p:nvPr>
            <p:ph type="title"/>
          </p:nvPr>
        </p:nvSpPr>
        <p:spPr>
          <a:xfrm>
            <a:off x="640080" y="1371600"/>
            <a:ext cx="5737859" cy="1097280"/>
          </a:xfrm>
        </p:spPr>
        <p:txBody>
          <a:bodyPr>
            <a:normAutofit/>
          </a:bodyPr>
          <a:lstStyle/>
          <a:p>
            <a:pPr>
              <a:lnSpc>
                <a:spcPct val="90000"/>
              </a:lnSpc>
            </a:pPr>
            <a:r>
              <a:rPr lang="it-IT" sz="3400" kern="100">
                <a:effectLst/>
                <a:latin typeface="Calibri" panose="020F0502020204030204" pitchFamily="34" charset="0"/>
                <a:ea typeface="Calibri" panose="020F0502020204030204" pitchFamily="34" charset="0"/>
                <a:cs typeface="Times New Roman" panose="02020603050405020304" pitchFamily="18" charset="0"/>
              </a:rPr>
              <a:t>02. L'Oggetto di Studio</a:t>
            </a:r>
            <a:br>
              <a:rPr lang="it-IT" sz="3400" kern="100">
                <a:effectLst/>
                <a:latin typeface="Calibri" panose="020F0502020204030204" pitchFamily="34" charset="0"/>
                <a:ea typeface="Calibri" panose="020F0502020204030204" pitchFamily="34" charset="0"/>
                <a:cs typeface="Times New Roman" panose="02020603050405020304" pitchFamily="18" charset="0"/>
              </a:rPr>
            </a:br>
            <a:endParaRPr lang="it-IT" sz="3400"/>
          </a:p>
        </p:txBody>
      </p:sp>
      <p:graphicFrame>
        <p:nvGraphicFramePr>
          <p:cNvPr id="14" name="Segnaposto contenuto 2">
            <a:extLst>
              <a:ext uri="{FF2B5EF4-FFF2-40B4-BE49-F238E27FC236}">
                <a16:creationId xmlns:a16="http://schemas.microsoft.com/office/drawing/2014/main" id="{F1D94A16-4D40-CB6E-BDF3-4F87494B0097}"/>
              </a:ext>
            </a:extLst>
          </p:cNvPr>
          <p:cNvGraphicFramePr>
            <a:graphicFrameLocks noGrp="1"/>
          </p:cNvGraphicFramePr>
          <p:nvPr>
            <p:ph idx="1"/>
            <p:extLst>
              <p:ext uri="{D42A27DB-BD31-4B8C-83A1-F6EECF244321}">
                <p14:modId xmlns:p14="http://schemas.microsoft.com/office/powerpoint/2010/main" val="1301628689"/>
              </p:ext>
            </p:extLst>
          </p:nvPr>
        </p:nvGraphicFramePr>
        <p:xfrm>
          <a:off x="640080" y="2633236"/>
          <a:ext cx="5737860" cy="3666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phic 6" descr="Magnifying glass">
            <a:extLst>
              <a:ext uri="{FF2B5EF4-FFF2-40B4-BE49-F238E27FC236}">
                <a16:creationId xmlns:a16="http://schemas.microsoft.com/office/drawing/2014/main" id="{69310F02-C6DA-9CA1-E0BE-79F96AAD414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55179" y="1924386"/>
            <a:ext cx="4375829" cy="4375829"/>
          </a:xfrm>
          <a:prstGeom prst="rect">
            <a:avLst/>
          </a:prstGeom>
        </p:spPr>
      </p:pic>
    </p:spTree>
    <p:extLst>
      <p:ext uri="{BB962C8B-B14F-4D97-AF65-F5344CB8AC3E}">
        <p14:creationId xmlns:p14="http://schemas.microsoft.com/office/powerpoint/2010/main" val="1790667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5" name="Picture 4" descr="Immagine che contiene persona, vestiti, abito, Cellulare&#10;&#10;Descrizione generata automaticamente">
            <a:extLst>
              <a:ext uri="{FF2B5EF4-FFF2-40B4-BE49-F238E27FC236}">
                <a16:creationId xmlns:a16="http://schemas.microsoft.com/office/drawing/2014/main" id="{59879196-643F-0F9C-1F97-ACF7B4CAAED3}"/>
              </a:ext>
            </a:extLst>
          </p:cNvPr>
          <p:cNvPicPr>
            <a:picLocks noChangeAspect="1"/>
          </p:cNvPicPr>
          <p:nvPr/>
        </p:nvPicPr>
        <p:blipFill>
          <a:blip r:embed="rId3"/>
          <a:srcRect t="9091" r="9091"/>
          <a:stretch>
            <a:fillRect/>
          </a:stretch>
        </p:blipFill>
        <p:spPr>
          <a:xfrm>
            <a:off x="20" y="10"/>
            <a:ext cx="12191980" cy="6857990"/>
          </a:xfrm>
          <a:prstGeom prst="rect">
            <a:avLst/>
          </a:prstGeom>
        </p:spPr>
      </p:pic>
      <p:sp>
        <p:nvSpPr>
          <p:cNvPr id="10" name="Rectangle 10">
            <a:extLst>
              <a:ext uri="{FF2B5EF4-FFF2-40B4-BE49-F238E27FC236}">
                <a16:creationId xmlns:a16="http://schemas.microsoft.com/office/drawing/2014/main" id="{CC146B38-3E4E-4A67-91CF-55DBCC51B4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rot="21420000">
            <a:off x="-153067" y="613608"/>
            <a:ext cx="8044107" cy="5638800"/>
          </a:xfrm>
          <a:custGeom>
            <a:avLst/>
            <a:gdLst/>
            <a:ahLst/>
            <a:cxnLst/>
            <a:rect l="l" t="t" r="r" b="b"/>
            <a:pathLst>
              <a:path w="8044107" h="5638800">
                <a:moveTo>
                  <a:pt x="8044107" y="0"/>
                </a:moveTo>
                <a:lnTo>
                  <a:pt x="8044107" y="5638800"/>
                </a:lnTo>
                <a:lnTo>
                  <a:pt x="0" y="5638800"/>
                </a:lnTo>
                <a:lnTo>
                  <a:pt x="295517" y="0"/>
                </a:lnTo>
                <a:close/>
              </a:path>
            </a:pathLst>
          </a:custGeom>
          <a:solidFill>
            <a:schemeClr val="accent1">
              <a:alpha val="82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C5AB2385-5E84-D29A-FC80-03BB61B09399}"/>
              </a:ext>
            </a:extLst>
          </p:cNvPr>
          <p:cNvSpPr>
            <a:spLocks noGrp="1"/>
          </p:cNvSpPr>
          <p:nvPr>
            <p:ph type="title"/>
          </p:nvPr>
        </p:nvSpPr>
        <p:spPr>
          <a:xfrm rot="21420000">
            <a:off x="486113" y="1220999"/>
            <a:ext cx="6851188" cy="1151965"/>
          </a:xfrm>
        </p:spPr>
        <p:txBody>
          <a:bodyPr>
            <a:normAutofit/>
          </a:bodyPr>
          <a:lstStyle/>
          <a:p>
            <a:r>
              <a:rPr lang="it-IT" sz="38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Tre Pregiudizi Comuni</a:t>
            </a:r>
            <a:br>
              <a:rPr lang="it-IT" sz="38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it-IT" sz="3800">
              <a:solidFill>
                <a:schemeClr val="bg1"/>
              </a:solidFill>
            </a:endParaRPr>
          </a:p>
        </p:txBody>
      </p:sp>
      <p:sp>
        <p:nvSpPr>
          <p:cNvPr id="3" name="Segnaposto contenuto 2">
            <a:extLst>
              <a:ext uri="{FF2B5EF4-FFF2-40B4-BE49-F238E27FC236}">
                <a16:creationId xmlns:a16="http://schemas.microsoft.com/office/drawing/2014/main" id="{1906638D-7D9D-9160-B829-4FD4CBBB0800}"/>
              </a:ext>
            </a:extLst>
          </p:cNvPr>
          <p:cNvSpPr>
            <a:spLocks noGrp="1"/>
          </p:cNvSpPr>
          <p:nvPr>
            <p:ph idx="1"/>
          </p:nvPr>
        </p:nvSpPr>
        <p:spPr>
          <a:xfrm rot="21420000">
            <a:off x="587206" y="2448453"/>
            <a:ext cx="6859199" cy="2944652"/>
          </a:xfrm>
        </p:spPr>
        <p:txBody>
          <a:bodyPr>
            <a:normAutofit/>
          </a:bodyPr>
          <a:lstStyle/>
          <a:p>
            <a:r>
              <a:rPr lang="it-IT" sz="18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Non è un "ricettario" di trucchi pratici o dinamiche di intrattenimento</a:t>
            </a:r>
          </a:p>
          <a:p>
            <a:r>
              <a:rPr lang="it-IT" sz="18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Non è una "teologia minore" rispetto alla dogmatica o alla biblica</a:t>
            </a:r>
          </a:p>
          <a:p>
            <a:r>
              <a:rPr lang="it-IT" sz="18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Non è una materia riservata esclusivamente alla gestione del clero</a:t>
            </a:r>
          </a:p>
          <a:p>
            <a:pPr marL="0" indent="0">
              <a:buNone/>
            </a:pPr>
            <a:endParaRPr lang="it-IT" sz="1800">
              <a:solidFill>
                <a:schemeClr val="bg1"/>
              </a:solidFill>
            </a:endParaRPr>
          </a:p>
        </p:txBody>
      </p:sp>
    </p:spTree>
    <p:extLst>
      <p:ext uri="{BB962C8B-B14F-4D97-AF65-F5344CB8AC3E}">
        <p14:creationId xmlns:p14="http://schemas.microsoft.com/office/powerpoint/2010/main" val="189594962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vento">
  <a:themeElements>
    <a:clrScheme name="Evento">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Evento">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vento">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{38AFF4D4-67EF-F748-A433-54760E07442F}tf10001077</Template>
  <TotalTime>89</TotalTime>
  <Words>1456</Words>
  <Application>Microsoft Macintosh PowerPoint</Application>
  <PresentationFormat>Widescreen</PresentationFormat>
  <Paragraphs>97</Paragraphs>
  <Slides>26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26</vt:i4>
      </vt:variant>
    </vt:vector>
  </HeadingPairs>
  <TitlesOfParts>
    <vt:vector size="33" baseType="lpstr">
      <vt:lpstr>Arial</vt:lpstr>
      <vt:lpstr>Avenir</vt:lpstr>
      <vt:lpstr>Avenir Black</vt:lpstr>
      <vt:lpstr>Avenir Book</vt:lpstr>
      <vt:lpstr>Calibri</vt:lpstr>
      <vt:lpstr>Impact</vt:lpstr>
      <vt:lpstr>Evento</vt:lpstr>
      <vt:lpstr>Introduzione alla Teologia Pastorale  </vt:lpstr>
      <vt:lpstr>Presentazione standard di PowerPoint</vt:lpstr>
      <vt:lpstr>Qual è il fine dell’azione pastorale?</vt:lpstr>
      <vt:lpstr>Presentazione standard di PowerPoint</vt:lpstr>
      <vt:lpstr>Presentazione standard di PowerPoint</vt:lpstr>
      <vt:lpstr>La Nascita Accademica (1774) </vt:lpstr>
      <vt:lpstr>  La Svolta del Vaticano II </vt:lpstr>
      <vt:lpstr>02. L'Oggetto di Studio </vt:lpstr>
      <vt:lpstr>Tre Pregiudizi Comuni </vt:lpstr>
      <vt:lpstr>L'Agire Storico della Chiesa</vt:lpstr>
      <vt:lpstr>il principio dell’incarnazione</vt:lpstr>
      <vt:lpstr>EVENTO TEOLOGICO IN ATTO</vt:lpstr>
      <vt:lpstr>dire la fede in Gesù Cristo nella vita quotidiana</vt:lpstr>
      <vt:lpstr>Laici: da Destinatari a Protagonisti </vt:lpstr>
      <vt:lpstr>Dogmatica e Pastorale a Confronto </vt:lpstr>
      <vt:lpstr>03. Il Metodo Pastorale</vt:lpstr>
      <vt:lpstr>Il Metodo: Vedere, Giudicare, Agire </vt:lpstr>
      <vt:lpstr>IL METODO KAIROLOGICO</vt:lpstr>
      <vt:lpstr>1. L'ASCOLTO DELLA REALTÀ (IL "VEDERE" O MOMENTO EMPIRICO) </vt:lpstr>
      <vt:lpstr>2. Il Discernimento Teologico (Il "Giudicare" o Momento Ermeneutico)</vt:lpstr>
      <vt:lpstr>3. Il Progetto Operativo (L'"Agire" o Momento Pratico-Strategico)</vt:lpstr>
      <vt:lpstr>In sintesi</vt:lpstr>
      <vt:lpstr>Il Contributo di Paulo Freire </vt:lpstr>
      <vt:lpstr>Papa Francesco: La Conversione Pastorale </vt:lpstr>
      <vt:lpstr>I Quattro Criteri di Evangelii Gaudium </vt:lpstr>
      <vt:lpstr>Domande per LA RIFLESSIONE E IL LAVORO DI GRUPPO IN PARROCCHIA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Introduzione alla Teologia Pastorale  </dc:title>
  <dc:creator>Domenico Beneventi</dc:creator>
  <cp:lastModifiedBy>Domenico Beneventi</cp:lastModifiedBy>
  <cp:revision>3</cp:revision>
  <dcterms:created xsi:type="dcterms:W3CDTF">2026-07-06T16:28:01Z</dcterms:created>
  <dcterms:modified xsi:type="dcterms:W3CDTF">2026-07-06T17:57:39Z</dcterms:modified>
</cp:coreProperties>
</file>