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CC814-C5AD-5240-901D-C06A463F0C2A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1796677-6B2B-A247-A59E-E02AC7F5FFDD}">
      <dgm:prSet phldrT="[Testo]"/>
      <dgm:spPr/>
      <dgm:t>
        <a:bodyPr/>
        <a:lstStyle/>
        <a:p>
          <a:r>
            <a:rPr lang="it-IT" dirty="0"/>
            <a:t>interazione</a:t>
          </a:r>
        </a:p>
      </dgm:t>
    </dgm:pt>
    <dgm:pt modelId="{0EBB0458-C15E-B44E-BB2A-CD51F02EE019}" type="parTrans" cxnId="{465DBBB1-CDE6-4E44-8DDC-2AC6CF1E4695}">
      <dgm:prSet/>
      <dgm:spPr/>
      <dgm:t>
        <a:bodyPr/>
        <a:lstStyle/>
        <a:p>
          <a:endParaRPr lang="it-IT"/>
        </a:p>
      </dgm:t>
    </dgm:pt>
    <dgm:pt modelId="{147C3FE6-910C-9543-8CEB-3C78E0AF6039}" type="sibTrans" cxnId="{465DBBB1-CDE6-4E44-8DDC-2AC6CF1E4695}">
      <dgm:prSet/>
      <dgm:spPr/>
      <dgm:t>
        <a:bodyPr/>
        <a:lstStyle/>
        <a:p>
          <a:endParaRPr lang="it-IT"/>
        </a:p>
      </dgm:t>
    </dgm:pt>
    <dgm:pt modelId="{387914AA-6E2D-364E-9F7B-5FC4A51EB94C}">
      <dgm:prSet phldrT="[Testo]"/>
      <dgm:spPr/>
      <dgm:t>
        <a:bodyPr/>
        <a:lstStyle/>
        <a:p>
          <a:r>
            <a:rPr lang="it-IT" dirty="0"/>
            <a:t>collaborazione</a:t>
          </a:r>
        </a:p>
      </dgm:t>
    </dgm:pt>
    <dgm:pt modelId="{668FAA61-B6D8-C84B-938A-11CC28F916C2}" type="parTrans" cxnId="{46E9AA5C-3C7F-0145-B3F1-3A9A399FA7AD}">
      <dgm:prSet/>
      <dgm:spPr/>
      <dgm:t>
        <a:bodyPr/>
        <a:lstStyle/>
        <a:p>
          <a:endParaRPr lang="it-IT"/>
        </a:p>
      </dgm:t>
    </dgm:pt>
    <dgm:pt modelId="{781DA02F-9E4A-5E47-9C10-89DDF250F8D5}" type="sibTrans" cxnId="{46E9AA5C-3C7F-0145-B3F1-3A9A399FA7AD}">
      <dgm:prSet/>
      <dgm:spPr/>
      <dgm:t>
        <a:bodyPr/>
        <a:lstStyle/>
        <a:p>
          <a:endParaRPr lang="it-IT"/>
        </a:p>
      </dgm:t>
    </dgm:pt>
    <dgm:pt modelId="{8236D4DD-AB87-A54B-8D97-674EBE5C20DC}">
      <dgm:prSet phldrT="[Testo]"/>
      <dgm:spPr/>
      <dgm:t>
        <a:bodyPr/>
        <a:lstStyle/>
        <a:p>
          <a:r>
            <a:rPr lang="it-IT" dirty="0"/>
            <a:t>conoscenza</a:t>
          </a:r>
        </a:p>
      </dgm:t>
    </dgm:pt>
    <dgm:pt modelId="{F713C4F0-CBF8-6241-A1F3-C8F70B3C3150}" type="parTrans" cxnId="{550D9B00-9BDE-4C44-B80F-2A8D2BEEFC58}">
      <dgm:prSet/>
      <dgm:spPr/>
      <dgm:t>
        <a:bodyPr/>
        <a:lstStyle/>
        <a:p>
          <a:endParaRPr lang="it-IT"/>
        </a:p>
      </dgm:t>
    </dgm:pt>
    <dgm:pt modelId="{E71D3F7F-7AB0-D946-BB32-9BF7F3FB08C7}" type="sibTrans" cxnId="{550D9B00-9BDE-4C44-B80F-2A8D2BEEFC58}">
      <dgm:prSet/>
      <dgm:spPr/>
      <dgm:t>
        <a:bodyPr/>
        <a:lstStyle/>
        <a:p>
          <a:endParaRPr lang="it-IT"/>
        </a:p>
      </dgm:t>
    </dgm:pt>
    <dgm:pt modelId="{D3959CF2-DC7C-6446-A121-7E50FA22F01A}">
      <dgm:prSet phldrT="[Testo]"/>
      <dgm:spPr/>
      <dgm:t>
        <a:bodyPr/>
        <a:lstStyle/>
        <a:p>
          <a:r>
            <a:rPr lang="it-IT" dirty="0"/>
            <a:t>reciprocità</a:t>
          </a:r>
        </a:p>
      </dgm:t>
    </dgm:pt>
    <dgm:pt modelId="{3A0EA840-A6E0-A441-B88D-0F017B1A2476}" type="parTrans" cxnId="{7A101893-2270-6449-85B8-045251B48E27}">
      <dgm:prSet/>
      <dgm:spPr/>
      <dgm:t>
        <a:bodyPr/>
        <a:lstStyle/>
        <a:p>
          <a:endParaRPr lang="it-IT"/>
        </a:p>
      </dgm:t>
    </dgm:pt>
    <dgm:pt modelId="{530B76D1-D6A3-7C4A-96E1-FF51A3AD96BA}" type="sibTrans" cxnId="{7A101893-2270-6449-85B8-045251B48E27}">
      <dgm:prSet/>
      <dgm:spPr/>
      <dgm:t>
        <a:bodyPr/>
        <a:lstStyle/>
        <a:p>
          <a:endParaRPr lang="it-IT"/>
        </a:p>
      </dgm:t>
    </dgm:pt>
    <dgm:pt modelId="{FF77EEC0-8068-B445-A314-5C06127AA019}">
      <dgm:prSet phldrT="[Testo]"/>
      <dgm:spPr/>
      <dgm:t>
        <a:bodyPr/>
        <a:lstStyle/>
        <a:p>
          <a:r>
            <a:rPr lang="it-IT" dirty="0"/>
            <a:t>accoglienza</a:t>
          </a:r>
        </a:p>
      </dgm:t>
    </dgm:pt>
    <dgm:pt modelId="{9E4A0A8E-C47E-D949-94BB-FB305AC9CC3D}" type="parTrans" cxnId="{D50B9E2C-7EF9-1C40-B121-8860CD2FC694}">
      <dgm:prSet/>
      <dgm:spPr/>
      <dgm:t>
        <a:bodyPr/>
        <a:lstStyle/>
        <a:p>
          <a:endParaRPr lang="it-IT"/>
        </a:p>
      </dgm:t>
    </dgm:pt>
    <dgm:pt modelId="{EE0A4A18-CD63-7D40-BC3B-CCB6768D024C}" type="sibTrans" cxnId="{D50B9E2C-7EF9-1C40-B121-8860CD2FC694}">
      <dgm:prSet/>
      <dgm:spPr/>
      <dgm:t>
        <a:bodyPr/>
        <a:lstStyle/>
        <a:p>
          <a:endParaRPr lang="it-IT"/>
        </a:p>
      </dgm:t>
    </dgm:pt>
    <dgm:pt modelId="{7CF5F147-B1E4-154F-8D7A-43B79C432DC3}" type="pres">
      <dgm:prSet presAssocID="{98BCC814-C5AD-5240-901D-C06A463F0C2A}" presName="outerComposite" presStyleCnt="0">
        <dgm:presLayoutVars>
          <dgm:chMax val="5"/>
          <dgm:dir/>
          <dgm:resizeHandles val="exact"/>
        </dgm:presLayoutVars>
      </dgm:prSet>
      <dgm:spPr/>
    </dgm:pt>
    <dgm:pt modelId="{C1CC9457-1E17-3B45-B941-7D10B644B57D}" type="pres">
      <dgm:prSet presAssocID="{98BCC814-C5AD-5240-901D-C06A463F0C2A}" presName="dummyMaxCanvas" presStyleCnt="0">
        <dgm:presLayoutVars/>
      </dgm:prSet>
      <dgm:spPr/>
    </dgm:pt>
    <dgm:pt modelId="{143D41D8-9864-DF44-9F94-334BB31978E8}" type="pres">
      <dgm:prSet presAssocID="{98BCC814-C5AD-5240-901D-C06A463F0C2A}" presName="FiveNodes_1" presStyleLbl="node1" presStyleIdx="0" presStyleCnt="5">
        <dgm:presLayoutVars>
          <dgm:bulletEnabled val="1"/>
        </dgm:presLayoutVars>
      </dgm:prSet>
      <dgm:spPr/>
    </dgm:pt>
    <dgm:pt modelId="{5F9A86BF-063E-1541-8B99-BE913C2BD143}" type="pres">
      <dgm:prSet presAssocID="{98BCC814-C5AD-5240-901D-C06A463F0C2A}" presName="FiveNodes_2" presStyleLbl="node1" presStyleIdx="1" presStyleCnt="5">
        <dgm:presLayoutVars>
          <dgm:bulletEnabled val="1"/>
        </dgm:presLayoutVars>
      </dgm:prSet>
      <dgm:spPr/>
    </dgm:pt>
    <dgm:pt modelId="{6C6B4EC0-C5B3-D143-9F03-22D6C57D38C4}" type="pres">
      <dgm:prSet presAssocID="{98BCC814-C5AD-5240-901D-C06A463F0C2A}" presName="FiveNodes_3" presStyleLbl="node1" presStyleIdx="2" presStyleCnt="5">
        <dgm:presLayoutVars>
          <dgm:bulletEnabled val="1"/>
        </dgm:presLayoutVars>
      </dgm:prSet>
      <dgm:spPr/>
    </dgm:pt>
    <dgm:pt modelId="{093FF8C2-3E76-614C-A2DE-7B53AA4B084A}" type="pres">
      <dgm:prSet presAssocID="{98BCC814-C5AD-5240-901D-C06A463F0C2A}" presName="FiveNodes_4" presStyleLbl="node1" presStyleIdx="3" presStyleCnt="5">
        <dgm:presLayoutVars>
          <dgm:bulletEnabled val="1"/>
        </dgm:presLayoutVars>
      </dgm:prSet>
      <dgm:spPr/>
    </dgm:pt>
    <dgm:pt modelId="{1C944805-B5B6-FA4C-A70B-6B4D301B0F08}" type="pres">
      <dgm:prSet presAssocID="{98BCC814-C5AD-5240-901D-C06A463F0C2A}" presName="FiveNodes_5" presStyleLbl="node1" presStyleIdx="4" presStyleCnt="5">
        <dgm:presLayoutVars>
          <dgm:bulletEnabled val="1"/>
        </dgm:presLayoutVars>
      </dgm:prSet>
      <dgm:spPr/>
    </dgm:pt>
    <dgm:pt modelId="{7C581EF3-2C0F-3A4A-91F5-5799232D8764}" type="pres">
      <dgm:prSet presAssocID="{98BCC814-C5AD-5240-901D-C06A463F0C2A}" presName="FiveConn_1-2" presStyleLbl="fgAccFollowNode1" presStyleIdx="0" presStyleCnt="4">
        <dgm:presLayoutVars>
          <dgm:bulletEnabled val="1"/>
        </dgm:presLayoutVars>
      </dgm:prSet>
      <dgm:spPr/>
    </dgm:pt>
    <dgm:pt modelId="{C8810C3E-5A41-8542-8799-B70D3B4836B1}" type="pres">
      <dgm:prSet presAssocID="{98BCC814-C5AD-5240-901D-C06A463F0C2A}" presName="FiveConn_2-3" presStyleLbl="fgAccFollowNode1" presStyleIdx="1" presStyleCnt="4">
        <dgm:presLayoutVars>
          <dgm:bulletEnabled val="1"/>
        </dgm:presLayoutVars>
      </dgm:prSet>
      <dgm:spPr/>
    </dgm:pt>
    <dgm:pt modelId="{AABC2C60-E6D2-4844-B1C4-4B1AD7F7C15C}" type="pres">
      <dgm:prSet presAssocID="{98BCC814-C5AD-5240-901D-C06A463F0C2A}" presName="FiveConn_3-4" presStyleLbl="fgAccFollowNode1" presStyleIdx="2" presStyleCnt="4">
        <dgm:presLayoutVars>
          <dgm:bulletEnabled val="1"/>
        </dgm:presLayoutVars>
      </dgm:prSet>
      <dgm:spPr/>
    </dgm:pt>
    <dgm:pt modelId="{43F483CB-E082-5742-8563-310FE3BDBB2A}" type="pres">
      <dgm:prSet presAssocID="{98BCC814-C5AD-5240-901D-C06A463F0C2A}" presName="FiveConn_4-5" presStyleLbl="fgAccFollowNode1" presStyleIdx="3" presStyleCnt="4">
        <dgm:presLayoutVars>
          <dgm:bulletEnabled val="1"/>
        </dgm:presLayoutVars>
      </dgm:prSet>
      <dgm:spPr/>
    </dgm:pt>
    <dgm:pt modelId="{61A27BB7-5BCB-D148-9BE0-E118BB8D8937}" type="pres">
      <dgm:prSet presAssocID="{98BCC814-C5AD-5240-901D-C06A463F0C2A}" presName="FiveNodes_1_text" presStyleLbl="node1" presStyleIdx="4" presStyleCnt="5">
        <dgm:presLayoutVars>
          <dgm:bulletEnabled val="1"/>
        </dgm:presLayoutVars>
      </dgm:prSet>
      <dgm:spPr/>
    </dgm:pt>
    <dgm:pt modelId="{C1B06534-8271-A54E-99CE-BD62284FACE3}" type="pres">
      <dgm:prSet presAssocID="{98BCC814-C5AD-5240-901D-C06A463F0C2A}" presName="FiveNodes_2_text" presStyleLbl="node1" presStyleIdx="4" presStyleCnt="5">
        <dgm:presLayoutVars>
          <dgm:bulletEnabled val="1"/>
        </dgm:presLayoutVars>
      </dgm:prSet>
      <dgm:spPr/>
    </dgm:pt>
    <dgm:pt modelId="{FAD474B5-F8A1-4440-B1CC-CAA2F424854C}" type="pres">
      <dgm:prSet presAssocID="{98BCC814-C5AD-5240-901D-C06A463F0C2A}" presName="FiveNodes_3_text" presStyleLbl="node1" presStyleIdx="4" presStyleCnt="5">
        <dgm:presLayoutVars>
          <dgm:bulletEnabled val="1"/>
        </dgm:presLayoutVars>
      </dgm:prSet>
      <dgm:spPr/>
    </dgm:pt>
    <dgm:pt modelId="{B9802D51-C182-F746-BC27-954A81498DAC}" type="pres">
      <dgm:prSet presAssocID="{98BCC814-C5AD-5240-901D-C06A463F0C2A}" presName="FiveNodes_4_text" presStyleLbl="node1" presStyleIdx="4" presStyleCnt="5">
        <dgm:presLayoutVars>
          <dgm:bulletEnabled val="1"/>
        </dgm:presLayoutVars>
      </dgm:prSet>
      <dgm:spPr/>
    </dgm:pt>
    <dgm:pt modelId="{0E525AF6-3E03-CC4D-94DF-C857C4EB17EA}" type="pres">
      <dgm:prSet presAssocID="{98BCC814-C5AD-5240-901D-C06A463F0C2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50D9B00-9BDE-4C44-B80F-2A8D2BEEFC58}" srcId="{98BCC814-C5AD-5240-901D-C06A463F0C2A}" destId="{8236D4DD-AB87-A54B-8D97-674EBE5C20DC}" srcOrd="2" destOrd="0" parTransId="{F713C4F0-CBF8-6241-A1F3-C8F70B3C3150}" sibTransId="{E71D3F7F-7AB0-D946-BB32-9BF7F3FB08C7}"/>
    <dgm:cxn modelId="{ED1C3909-5682-D745-8237-664F7133DD99}" type="presOf" srcId="{E71D3F7F-7AB0-D946-BB32-9BF7F3FB08C7}" destId="{AABC2C60-E6D2-4844-B1C4-4B1AD7F7C15C}" srcOrd="0" destOrd="0" presId="urn:microsoft.com/office/officeart/2005/8/layout/vProcess5"/>
    <dgm:cxn modelId="{798A5B15-8CBC-5945-96EB-F8DCA1D81135}" type="presOf" srcId="{E1796677-6B2B-A247-A59E-E02AC7F5FFDD}" destId="{61A27BB7-5BCB-D148-9BE0-E118BB8D8937}" srcOrd="1" destOrd="0" presId="urn:microsoft.com/office/officeart/2005/8/layout/vProcess5"/>
    <dgm:cxn modelId="{39B32824-855C-4346-A42C-F750620BD281}" type="presOf" srcId="{147C3FE6-910C-9543-8CEB-3C78E0AF6039}" destId="{7C581EF3-2C0F-3A4A-91F5-5799232D8764}" srcOrd="0" destOrd="0" presId="urn:microsoft.com/office/officeart/2005/8/layout/vProcess5"/>
    <dgm:cxn modelId="{82EA942C-BB78-EB42-9FC7-1B3A4C131734}" type="presOf" srcId="{FF77EEC0-8068-B445-A314-5C06127AA019}" destId="{1C944805-B5B6-FA4C-A70B-6B4D301B0F08}" srcOrd="0" destOrd="0" presId="urn:microsoft.com/office/officeart/2005/8/layout/vProcess5"/>
    <dgm:cxn modelId="{D50B9E2C-7EF9-1C40-B121-8860CD2FC694}" srcId="{98BCC814-C5AD-5240-901D-C06A463F0C2A}" destId="{FF77EEC0-8068-B445-A314-5C06127AA019}" srcOrd="4" destOrd="0" parTransId="{9E4A0A8E-C47E-D949-94BB-FB305AC9CC3D}" sibTransId="{EE0A4A18-CD63-7D40-BC3B-CCB6768D024C}"/>
    <dgm:cxn modelId="{4F1A7646-3711-BE4C-A860-990738D134C1}" type="presOf" srcId="{FF77EEC0-8068-B445-A314-5C06127AA019}" destId="{0E525AF6-3E03-CC4D-94DF-C857C4EB17EA}" srcOrd="1" destOrd="0" presId="urn:microsoft.com/office/officeart/2005/8/layout/vProcess5"/>
    <dgm:cxn modelId="{0C7CE846-3795-2545-8CF3-3B5FD96989D0}" type="presOf" srcId="{D3959CF2-DC7C-6446-A121-7E50FA22F01A}" destId="{093FF8C2-3E76-614C-A2DE-7B53AA4B084A}" srcOrd="0" destOrd="0" presId="urn:microsoft.com/office/officeart/2005/8/layout/vProcess5"/>
    <dgm:cxn modelId="{46E9AA5C-3C7F-0145-B3F1-3A9A399FA7AD}" srcId="{98BCC814-C5AD-5240-901D-C06A463F0C2A}" destId="{387914AA-6E2D-364E-9F7B-5FC4A51EB94C}" srcOrd="1" destOrd="0" parTransId="{668FAA61-B6D8-C84B-938A-11CC28F916C2}" sibTransId="{781DA02F-9E4A-5E47-9C10-89DDF250F8D5}"/>
    <dgm:cxn modelId="{8A2D9386-573A-7C4B-83A5-7C48C753001E}" type="presOf" srcId="{98BCC814-C5AD-5240-901D-C06A463F0C2A}" destId="{7CF5F147-B1E4-154F-8D7A-43B79C432DC3}" srcOrd="0" destOrd="0" presId="urn:microsoft.com/office/officeart/2005/8/layout/vProcess5"/>
    <dgm:cxn modelId="{41A9BD8A-B4AF-834A-8DDE-D406F5803737}" type="presOf" srcId="{E1796677-6B2B-A247-A59E-E02AC7F5FFDD}" destId="{143D41D8-9864-DF44-9F94-334BB31978E8}" srcOrd="0" destOrd="0" presId="urn:microsoft.com/office/officeart/2005/8/layout/vProcess5"/>
    <dgm:cxn modelId="{7A101893-2270-6449-85B8-045251B48E27}" srcId="{98BCC814-C5AD-5240-901D-C06A463F0C2A}" destId="{D3959CF2-DC7C-6446-A121-7E50FA22F01A}" srcOrd="3" destOrd="0" parTransId="{3A0EA840-A6E0-A441-B88D-0F017B1A2476}" sibTransId="{530B76D1-D6A3-7C4A-96E1-FF51A3AD96BA}"/>
    <dgm:cxn modelId="{CFA99297-7BCE-604B-BE8F-A95CE6D7D58D}" type="presOf" srcId="{530B76D1-D6A3-7C4A-96E1-FF51A3AD96BA}" destId="{43F483CB-E082-5742-8563-310FE3BDBB2A}" srcOrd="0" destOrd="0" presId="urn:microsoft.com/office/officeart/2005/8/layout/vProcess5"/>
    <dgm:cxn modelId="{2B807BAD-8AD6-A44E-AA7E-39B481A5B321}" type="presOf" srcId="{781DA02F-9E4A-5E47-9C10-89DDF250F8D5}" destId="{C8810C3E-5A41-8542-8799-B70D3B4836B1}" srcOrd="0" destOrd="0" presId="urn:microsoft.com/office/officeart/2005/8/layout/vProcess5"/>
    <dgm:cxn modelId="{465DBBB1-CDE6-4E44-8DDC-2AC6CF1E4695}" srcId="{98BCC814-C5AD-5240-901D-C06A463F0C2A}" destId="{E1796677-6B2B-A247-A59E-E02AC7F5FFDD}" srcOrd="0" destOrd="0" parTransId="{0EBB0458-C15E-B44E-BB2A-CD51F02EE019}" sibTransId="{147C3FE6-910C-9543-8CEB-3C78E0AF6039}"/>
    <dgm:cxn modelId="{262F41B9-C80F-5A48-9377-A129221D233A}" type="presOf" srcId="{8236D4DD-AB87-A54B-8D97-674EBE5C20DC}" destId="{6C6B4EC0-C5B3-D143-9F03-22D6C57D38C4}" srcOrd="0" destOrd="0" presId="urn:microsoft.com/office/officeart/2005/8/layout/vProcess5"/>
    <dgm:cxn modelId="{B70B7AC3-3617-F747-8ED4-1506125012BF}" type="presOf" srcId="{D3959CF2-DC7C-6446-A121-7E50FA22F01A}" destId="{B9802D51-C182-F746-BC27-954A81498DAC}" srcOrd="1" destOrd="0" presId="urn:microsoft.com/office/officeart/2005/8/layout/vProcess5"/>
    <dgm:cxn modelId="{A5092FDD-DF94-2A4A-80F0-0C580AA025AE}" type="presOf" srcId="{387914AA-6E2D-364E-9F7B-5FC4A51EB94C}" destId="{5F9A86BF-063E-1541-8B99-BE913C2BD143}" srcOrd="0" destOrd="0" presId="urn:microsoft.com/office/officeart/2005/8/layout/vProcess5"/>
    <dgm:cxn modelId="{6DC838DE-973C-B64C-862D-E88535722A2E}" type="presOf" srcId="{387914AA-6E2D-364E-9F7B-5FC4A51EB94C}" destId="{C1B06534-8271-A54E-99CE-BD62284FACE3}" srcOrd="1" destOrd="0" presId="urn:microsoft.com/office/officeart/2005/8/layout/vProcess5"/>
    <dgm:cxn modelId="{172AB3F8-85F3-D148-8853-8F187E83F9F3}" type="presOf" srcId="{8236D4DD-AB87-A54B-8D97-674EBE5C20DC}" destId="{FAD474B5-F8A1-4440-B1CC-CAA2F424854C}" srcOrd="1" destOrd="0" presId="urn:microsoft.com/office/officeart/2005/8/layout/vProcess5"/>
    <dgm:cxn modelId="{417F6400-2DB5-7A45-B5A7-B7D662F77AFA}" type="presParOf" srcId="{7CF5F147-B1E4-154F-8D7A-43B79C432DC3}" destId="{C1CC9457-1E17-3B45-B941-7D10B644B57D}" srcOrd="0" destOrd="0" presId="urn:microsoft.com/office/officeart/2005/8/layout/vProcess5"/>
    <dgm:cxn modelId="{807DA575-F53F-D349-A669-B0D7C47181FD}" type="presParOf" srcId="{7CF5F147-B1E4-154F-8D7A-43B79C432DC3}" destId="{143D41D8-9864-DF44-9F94-334BB31978E8}" srcOrd="1" destOrd="0" presId="urn:microsoft.com/office/officeart/2005/8/layout/vProcess5"/>
    <dgm:cxn modelId="{DA9ABD97-D1E2-6043-BD8B-3CA77DCA56C4}" type="presParOf" srcId="{7CF5F147-B1E4-154F-8D7A-43B79C432DC3}" destId="{5F9A86BF-063E-1541-8B99-BE913C2BD143}" srcOrd="2" destOrd="0" presId="urn:microsoft.com/office/officeart/2005/8/layout/vProcess5"/>
    <dgm:cxn modelId="{5933A4FA-13FA-484E-8A1B-F803873FECF2}" type="presParOf" srcId="{7CF5F147-B1E4-154F-8D7A-43B79C432DC3}" destId="{6C6B4EC0-C5B3-D143-9F03-22D6C57D38C4}" srcOrd="3" destOrd="0" presId="urn:microsoft.com/office/officeart/2005/8/layout/vProcess5"/>
    <dgm:cxn modelId="{AD5616AC-7EEB-3D4B-99B7-46496922D3A5}" type="presParOf" srcId="{7CF5F147-B1E4-154F-8D7A-43B79C432DC3}" destId="{093FF8C2-3E76-614C-A2DE-7B53AA4B084A}" srcOrd="4" destOrd="0" presId="urn:microsoft.com/office/officeart/2005/8/layout/vProcess5"/>
    <dgm:cxn modelId="{C6EC7A5F-657F-874C-80B7-53118082F408}" type="presParOf" srcId="{7CF5F147-B1E4-154F-8D7A-43B79C432DC3}" destId="{1C944805-B5B6-FA4C-A70B-6B4D301B0F08}" srcOrd="5" destOrd="0" presId="urn:microsoft.com/office/officeart/2005/8/layout/vProcess5"/>
    <dgm:cxn modelId="{494B8EB6-321F-A04A-91A6-B666F8BD927F}" type="presParOf" srcId="{7CF5F147-B1E4-154F-8D7A-43B79C432DC3}" destId="{7C581EF3-2C0F-3A4A-91F5-5799232D8764}" srcOrd="6" destOrd="0" presId="urn:microsoft.com/office/officeart/2005/8/layout/vProcess5"/>
    <dgm:cxn modelId="{7F137B69-65EB-BB41-8BD1-9EF6D3FBA27B}" type="presParOf" srcId="{7CF5F147-B1E4-154F-8D7A-43B79C432DC3}" destId="{C8810C3E-5A41-8542-8799-B70D3B4836B1}" srcOrd="7" destOrd="0" presId="urn:microsoft.com/office/officeart/2005/8/layout/vProcess5"/>
    <dgm:cxn modelId="{4126B101-B487-E34C-9786-720C17266FF2}" type="presParOf" srcId="{7CF5F147-B1E4-154F-8D7A-43B79C432DC3}" destId="{AABC2C60-E6D2-4844-B1C4-4B1AD7F7C15C}" srcOrd="8" destOrd="0" presId="urn:microsoft.com/office/officeart/2005/8/layout/vProcess5"/>
    <dgm:cxn modelId="{1F1B99BC-7910-A541-AB6A-2D21A88B98B2}" type="presParOf" srcId="{7CF5F147-B1E4-154F-8D7A-43B79C432DC3}" destId="{43F483CB-E082-5742-8563-310FE3BDBB2A}" srcOrd="9" destOrd="0" presId="urn:microsoft.com/office/officeart/2005/8/layout/vProcess5"/>
    <dgm:cxn modelId="{7D6B9A4A-F043-264C-9DC6-08AFEBC41BC6}" type="presParOf" srcId="{7CF5F147-B1E4-154F-8D7A-43B79C432DC3}" destId="{61A27BB7-5BCB-D148-9BE0-E118BB8D8937}" srcOrd="10" destOrd="0" presId="urn:microsoft.com/office/officeart/2005/8/layout/vProcess5"/>
    <dgm:cxn modelId="{BDACB8B8-5602-E14C-9893-F9EE76A45126}" type="presParOf" srcId="{7CF5F147-B1E4-154F-8D7A-43B79C432DC3}" destId="{C1B06534-8271-A54E-99CE-BD62284FACE3}" srcOrd="11" destOrd="0" presId="urn:microsoft.com/office/officeart/2005/8/layout/vProcess5"/>
    <dgm:cxn modelId="{9C9E264C-0F8A-1548-8163-6288461BFB7B}" type="presParOf" srcId="{7CF5F147-B1E4-154F-8D7A-43B79C432DC3}" destId="{FAD474B5-F8A1-4440-B1CC-CAA2F424854C}" srcOrd="12" destOrd="0" presId="urn:microsoft.com/office/officeart/2005/8/layout/vProcess5"/>
    <dgm:cxn modelId="{C748FF22-B6CB-694A-AAA2-37F39B884732}" type="presParOf" srcId="{7CF5F147-B1E4-154F-8D7A-43B79C432DC3}" destId="{B9802D51-C182-F746-BC27-954A81498DAC}" srcOrd="13" destOrd="0" presId="urn:microsoft.com/office/officeart/2005/8/layout/vProcess5"/>
    <dgm:cxn modelId="{53D1D3D6-49B2-5248-B092-AB200F90D080}" type="presParOf" srcId="{7CF5F147-B1E4-154F-8D7A-43B79C432DC3}" destId="{0E525AF6-3E03-CC4D-94DF-C857C4EB17E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9E238B-E2CB-2544-A430-C2BAC8A9FEE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CD455859-7875-2C41-B0CB-B6220EEAD826}">
      <dgm:prSet phldrT="[Testo]"/>
      <dgm:spPr/>
      <dgm:t>
        <a:bodyPr/>
        <a:lstStyle/>
        <a:p>
          <a:r>
            <a:rPr lang="it-IT" dirty="0"/>
            <a:t>pigrizia</a:t>
          </a:r>
        </a:p>
      </dgm:t>
    </dgm:pt>
    <dgm:pt modelId="{BCD17687-1C71-E14F-A806-819F22D82D9B}" type="parTrans" cxnId="{5642D5AE-A307-5746-89BB-399E1EBA40FD}">
      <dgm:prSet/>
      <dgm:spPr/>
      <dgm:t>
        <a:bodyPr/>
        <a:lstStyle/>
        <a:p>
          <a:endParaRPr lang="it-IT"/>
        </a:p>
      </dgm:t>
    </dgm:pt>
    <dgm:pt modelId="{D5B20AF0-685E-604D-8603-88739E797BDD}" type="sibTrans" cxnId="{5642D5AE-A307-5746-89BB-399E1EBA40FD}">
      <dgm:prSet/>
      <dgm:spPr/>
      <dgm:t>
        <a:bodyPr/>
        <a:lstStyle/>
        <a:p>
          <a:endParaRPr lang="it-IT"/>
        </a:p>
      </dgm:t>
    </dgm:pt>
    <dgm:pt modelId="{7E15C3EE-7128-4448-9AE7-39F2C8019ED6}">
      <dgm:prSet phldrT="[Testo]"/>
      <dgm:spPr/>
      <dgm:t>
        <a:bodyPr/>
        <a:lstStyle/>
        <a:p>
          <a:r>
            <a:rPr lang="it-IT" dirty="0"/>
            <a:t>assunzione di responsabilità</a:t>
          </a:r>
        </a:p>
      </dgm:t>
    </dgm:pt>
    <dgm:pt modelId="{9D68E9CA-1AE3-B44A-8031-CC6F33739DC9}" type="parTrans" cxnId="{D3D0693F-4466-CE42-AC02-730BD2D657BE}">
      <dgm:prSet/>
      <dgm:spPr/>
      <dgm:t>
        <a:bodyPr/>
        <a:lstStyle/>
        <a:p>
          <a:endParaRPr lang="it-IT"/>
        </a:p>
      </dgm:t>
    </dgm:pt>
    <dgm:pt modelId="{D916D52F-DFE1-7642-85E0-DE0B654EA8DD}" type="sibTrans" cxnId="{D3D0693F-4466-CE42-AC02-730BD2D657BE}">
      <dgm:prSet/>
      <dgm:spPr/>
      <dgm:t>
        <a:bodyPr/>
        <a:lstStyle/>
        <a:p>
          <a:endParaRPr lang="it-IT"/>
        </a:p>
      </dgm:t>
    </dgm:pt>
    <dgm:pt modelId="{ED744281-D596-B843-A2C6-39D28D5CA017}">
      <dgm:prSet phldrT="[Testo]"/>
      <dgm:spPr/>
      <dgm:t>
        <a:bodyPr/>
        <a:lstStyle/>
        <a:p>
          <a:r>
            <a:rPr lang="it-IT" dirty="0"/>
            <a:t>pregiudizio</a:t>
          </a:r>
        </a:p>
      </dgm:t>
    </dgm:pt>
    <dgm:pt modelId="{BD0DDAAA-7DF8-174A-872B-5195CF020F18}" type="parTrans" cxnId="{71C3F7D7-4A3D-7D42-9D39-F1AE6A1D14E4}">
      <dgm:prSet/>
      <dgm:spPr/>
      <dgm:t>
        <a:bodyPr/>
        <a:lstStyle/>
        <a:p>
          <a:endParaRPr lang="it-IT"/>
        </a:p>
      </dgm:t>
    </dgm:pt>
    <dgm:pt modelId="{1D58CC91-917C-EE46-9DB2-A0047F212787}" type="sibTrans" cxnId="{71C3F7D7-4A3D-7D42-9D39-F1AE6A1D14E4}">
      <dgm:prSet/>
      <dgm:spPr/>
      <dgm:t>
        <a:bodyPr/>
        <a:lstStyle/>
        <a:p>
          <a:endParaRPr lang="it-IT"/>
        </a:p>
      </dgm:t>
    </dgm:pt>
    <dgm:pt modelId="{2A2A4C45-53AF-EE49-85C0-BB093A940F6E}">
      <dgm:prSet phldrT="[Testo]"/>
      <dgm:spPr/>
      <dgm:t>
        <a:bodyPr/>
        <a:lstStyle/>
        <a:p>
          <a:r>
            <a:rPr lang="it-IT" dirty="0"/>
            <a:t>sentirsi volontari e non membri della comunità</a:t>
          </a:r>
        </a:p>
      </dgm:t>
    </dgm:pt>
    <dgm:pt modelId="{54BFC79E-E8DD-B342-9412-CD4369F73B44}" type="parTrans" cxnId="{C97A065A-1EBD-9149-B017-17575623D170}">
      <dgm:prSet/>
      <dgm:spPr/>
      <dgm:t>
        <a:bodyPr/>
        <a:lstStyle/>
        <a:p>
          <a:endParaRPr lang="it-IT"/>
        </a:p>
      </dgm:t>
    </dgm:pt>
    <dgm:pt modelId="{671359DE-29B9-7348-9265-F05DF514C0F8}" type="sibTrans" cxnId="{C97A065A-1EBD-9149-B017-17575623D170}">
      <dgm:prSet/>
      <dgm:spPr/>
      <dgm:t>
        <a:bodyPr/>
        <a:lstStyle/>
        <a:p>
          <a:endParaRPr lang="it-IT"/>
        </a:p>
      </dgm:t>
    </dgm:pt>
    <dgm:pt modelId="{6CFEE8CB-644A-0140-9337-8563BD8A38EB}">
      <dgm:prSet phldrT="[Testo]"/>
      <dgm:spPr/>
      <dgm:t>
        <a:bodyPr/>
        <a:lstStyle/>
        <a:p>
          <a:r>
            <a:rPr lang="it-IT" dirty="0"/>
            <a:t>mancanza di lealtà </a:t>
          </a:r>
        </a:p>
      </dgm:t>
    </dgm:pt>
    <dgm:pt modelId="{C1452B37-1DAB-E842-B4FA-8F2F769DA900}" type="parTrans" cxnId="{28A25887-3321-E54E-A567-4E7F2F8CD427}">
      <dgm:prSet/>
      <dgm:spPr/>
      <dgm:t>
        <a:bodyPr/>
        <a:lstStyle/>
        <a:p>
          <a:endParaRPr lang="it-IT"/>
        </a:p>
      </dgm:t>
    </dgm:pt>
    <dgm:pt modelId="{9AB8918D-0359-404F-AF3F-7374B84DFA0A}" type="sibTrans" cxnId="{28A25887-3321-E54E-A567-4E7F2F8CD427}">
      <dgm:prSet/>
      <dgm:spPr/>
      <dgm:t>
        <a:bodyPr/>
        <a:lstStyle/>
        <a:p>
          <a:endParaRPr lang="it-IT"/>
        </a:p>
      </dgm:t>
    </dgm:pt>
    <dgm:pt modelId="{0198038D-54CC-8B43-9B5E-A0E709822782}">
      <dgm:prSet/>
      <dgm:spPr/>
      <dgm:t>
        <a:bodyPr/>
        <a:lstStyle/>
        <a:p>
          <a:r>
            <a:rPr lang="it-IT" dirty="0"/>
            <a:t>divario </a:t>
          </a:r>
        </a:p>
        <a:p>
          <a:r>
            <a:rPr lang="it-IT" dirty="0"/>
            <a:t>clero-laici</a:t>
          </a:r>
        </a:p>
      </dgm:t>
    </dgm:pt>
    <dgm:pt modelId="{F378FFFA-1193-6A4A-96D2-E8A593A9F3F0}" type="parTrans" cxnId="{A40E111A-4229-B848-980B-1DD3DD72AF85}">
      <dgm:prSet/>
      <dgm:spPr/>
      <dgm:t>
        <a:bodyPr/>
        <a:lstStyle/>
        <a:p>
          <a:endParaRPr lang="it-IT"/>
        </a:p>
      </dgm:t>
    </dgm:pt>
    <dgm:pt modelId="{7E4157DA-0511-1640-B664-E79898E90DAA}" type="sibTrans" cxnId="{A40E111A-4229-B848-980B-1DD3DD72AF85}">
      <dgm:prSet/>
      <dgm:spPr/>
      <dgm:t>
        <a:bodyPr/>
        <a:lstStyle/>
        <a:p>
          <a:endParaRPr lang="it-IT"/>
        </a:p>
      </dgm:t>
    </dgm:pt>
    <dgm:pt modelId="{BC1B9D8E-C461-0E47-9E44-259152472605}">
      <dgm:prSet/>
      <dgm:spPr/>
      <dgm:t>
        <a:bodyPr/>
        <a:lstStyle/>
        <a:p>
          <a:r>
            <a:rPr lang="it-IT" dirty="0"/>
            <a:t>distanza territoriale</a:t>
          </a:r>
        </a:p>
      </dgm:t>
    </dgm:pt>
    <dgm:pt modelId="{6F7F913A-8E22-F349-AC81-0860FDEEFCEB}" type="parTrans" cxnId="{BAF53B23-8986-9A47-B553-CDB69825AAC0}">
      <dgm:prSet/>
      <dgm:spPr/>
      <dgm:t>
        <a:bodyPr/>
        <a:lstStyle/>
        <a:p>
          <a:endParaRPr lang="it-IT"/>
        </a:p>
      </dgm:t>
    </dgm:pt>
    <dgm:pt modelId="{D1F703A6-FD2B-C74D-BE47-BEC7CD935B8F}" type="sibTrans" cxnId="{BAF53B23-8986-9A47-B553-CDB69825AAC0}">
      <dgm:prSet/>
      <dgm:spPr/>
      <dgm:t>
        <a:bodyPr/>
        <a:lstStyle/>
        <a:p>
          <a:endParaRPr lang="it-IT"/>
        </a:p>
      </dgm:t>
    </dgm:pt>
    <dgm:pt modelId="{CB04C5E5-E4DF-344E-A7F6-67644C4F5B81}">
      <dgm:prSet/>
      <dgm:spPr/>
      <dgm:t>
        <a:bodyPr/>
        <a:lstStyle/>
        <a:p>
          <a:r>
            <a:rPr lang="it-IT" dirty="0" err="1"/>
            <a:t>minimalizzare</a:t>
          </a:r>
          <a:endParaRPr lang="it-IT" dirty="0"/>
        </a:p>
      </dgm:t>
    </dgm:pt>
    <dgm:pt modelId="{6B276EA0-6F3B-064E-9B74-50AC9097B1EF}" type="parTrans" cxnId="{70CFC3BF-017C-C041-A006-010BC5FE5610}">
      <dgm:prSet/>
      <dgm:spPr/>
    </dgm:pt>
    <dgm:pt modelId="{A5A1385E-D934-604D-B3C1-0E392C13EE1C}" type="sibTrans" cxnId="{70CFC3BF-017C-C041-A006-010BC5FE5610}">
      <dgm:prSet/>
      <dgm:spPr/>
    </dgm:pt>
    <dgm:pt modelId="{4151A507-4E73-6A42-BB5A-DE341BF2E651}" type="pres">
      <dgm:prSet presAssocID="{B79E238B-E2CB-2544-A430-C2BAC8A9FEEF}" presName="diagram" presStyleCnt="0">
        <dgm:presLayoutVars>
          <dgm:dir/>
          <dgm:resizeHandles val="exact"/>
        </dgm:presLayoutVars>
      </dgm:prSet>
      <dgm:spPr/>
    </dgm:pt>
    <dgm:pt modelId="{5DEE06E7-01C1-E743-8AF0-44D24A925D9A}" type="pres">
      <dgm:prSet presAssocID="{CD455859-7875-2C41-B0CB-B6220EEAD826}" presName="node" presStyleLbl="node1" presStyleIdx="0" presStyleCnt="8">
        <dgm:presLayoutVars>
          <dgm:bulletEnabled val="1"/>
        </dgm:presLayoutVars>
      </dgm:prSet>
      <dgm:spPr/>
    </dgm:pt>
    <dgm:pt modelId="{E36B5D24-E078-EF4F-B5A6-3A36E0A5512B}" type="pres">
      <dgm:prSet presAssocID="{D5B20AF0-685E-604D-8603-88739E797BDD}" presName="sibTrans" presStyleCnt="0"/>
      <dgm:spPr/>
    </dgm:pt>
    <dgm:pt modelId="{FF67EA00-2F10-4F45-9255-8E4BDC1A927F}" type="pres">
      <dgm:prSet presAssocID="{7E15C3EE-7128-4448-9AE7-39F2C8019ED6}" presName="node" presStyleLbl="node1" presStyleIdx="1" presStyleCnt="8">
        <dgm:presLayoutVars>
          <dgm:bulletEnabled val="1"/>
        </dgm:presLayoutVars>
      </dgm:prSet>
      <dgm:spPr/>
    </dgm:pt>
    <dgm:pt modelId="{ACAC0AF1-B031-584C-8070-034E5FB07B21}" type="pres">
      <dgm:prSet presAssocID="{D916D52F-DFE1-7642-85E0-DE0B654EA8DD}" presName="sibTrans" presStyleCnt="0"/>
      <dgm:spPr/>
    </dgm:pt>
    <dgm:pt modelId="{FBC42D93-ABA6-FB4B-AECC-46D3DA11144C}" type="pres">
      <dgm:prSet presAssocID="{ED744281-D596-B843-A2C6-39D28D5CA017}" presName="node" presStyleLbl="node1" presStyleIdx="2" presStyleCnt="8">
        <dgm:presLayoutVars>
          <dgm:bulletEnabled val="1"/>
        </dgm:presLayoutVars>
      </dgm:prSet>
      <dgm:spPr/>
    </dgm:pt>
    <dgm:pt modelId="{107B9C9E-09B8-4B4A-8F10-AEDABDEA83B7}" type="pres">
      <dgm:prSet presAssocID="{1D58CC91-917C-EE46-9DB2-A0047F212787}" presName="sibTrans" presStyleCnt="0"/>
      <dgm:spPr/>
    </dgm:pt>
    <dgm:pt modelId="{8405D6AC-E9F4-F444-B931-53AA9095AADF}" type="pres">
      <dgm:prSet presAssocID="{2A2A4C45-53AF-EE49-85C0-BB093A940F6E}" presName="node" presStyleLbl="node1" presStyleIdx="3" presStyleCnt="8">
        <dgm:presLayoutVars>
          <dgm:bulletEnabled val="1"/>
        </dgm:presLayoutVars>
      </dgm:prSet>
      <dgm:spPr/>
    </dgm:pt>
    <dgm:pt modelId="{2BA25062-2B5A-6143-8C45-1A219A783A30}" type="pres">
      <dgm:prSet presAssocID="{671359DE-29B9-7348-9265-F05DF514C0F8}" presName="sibTrans" presStyleCnt="0"/>
      <dgm:spPr/>
    </dgm:pt>
    <dgm:pt modelId="{D9F2C206-D9DD-884D-9426-EFB1A9B6C185}" type="pres">
      <dgm:prSet presAssocID="{6CFEE8CB-644A-0140-9337-8563BD8A38EB}" presName="node" presStyleLbl="node1" presStyleIdx="4" presStyleCnt="8">
        <dgm:presLayoutVars>
          <dgm:bulletEnabled val="1"/>
        </dgm:presLayoutVars>
      </dgm:prSet>
      <dgm:spPr/>
    </dgm:pt>
    <dgm:pt modelId="{9D970051-227A-F44E-902C-BF48603FB92B}" type="pres">
      <dgm:prSet presAssocID="{9AB8918D-0359-404F-AF3F-7374B84DFA0A}" presName="sibTrans" presStyleCnt="0"/>
      <dgm:spPr/>
    </dgm:pt>
    <dgm:pt modelId="{D1223107-FC33-484D-B5FE-9D82CF82DE45}" type="pres">
      <dgm:prSet presAssocID="{0198038D-54CC-8B43-9B5E-A0E709822782}" presName="node" presStyleLbl="node1" presStyleIdx="5" presStyleCnt="8">
        <dgm:presLayoutVars>
          <dgm:bulletEnabled val="1"/>
        </dgm:presLayoutVars>
      </dgm:prSet>
      <dgm:spPr/>
    </dgm:pt>
    <dgm:pt modelId="{6CD55762-3DDB-B045-A38E-F78FEF836048}" type="pres">
      <dgm:prSet presAssocID="{7E4157DA-0511-1640-B664-E79898E90DAA}" presName="sibTrans" presStyleCnt="0"/>
      <dgm:spPr/>
    </dgm:pt>
    <dgm:pt modelId="{00F41715-9AE7-424F-80B3-AB834B502578}" type="pres">
      <dgm:prSet presAssocID="{CB04C5E5-E4DF-344E-A7F6-67644C4F5B81}" presName="node" presStyleLbl="node1" presStyleIdx="6" presStyleCnt="8">
        <dgm:presLayoutVars>
          <dgm:bulletEnabled val="1"/>
        </dgm:presLayoutVars>
      </dgm:prSet>
      <dgm:spPr/>
    </dgm:pt>
    <dgm:pt modelId="{52F12BFF-2F42-4748-AB60-4AF673BEC715}" type="pres">
      <dgm:prSet presAssocID="{A5A1385E-D934-604D-B3C1-0E392C13EE1C}" presName="sibTrans" presStyleCnt="0"/>
      <dgm:spPr/>
    </dgm:pt>
    <dgm:pt modelId="{EA2A5975-CD0F-B94C-8666-F2CD9CB97D05}" type="pres">
      <dgm:prSet presAssocID="{BC1B9D8E-C461-0E47-9E44-259152472605}" presName="node" presStyleLbl="node1" presStyleIdx="7" presStyleCnt="8">
        <dgm:presLayoutVars>
          <dgm:bulletEnabled val="1"/>
        </dgm:presLayoutVars>
      </dgm:prSet>
      <dgm:spPr/>
    </dgm:pt>
  </dgm:ptLst>
  <dgm:cxnLst>
    <dgm:cxn modelId="{597AA603-A9B6-A441-B1FA-A351669AE3B1}" type="presOf" srcId="{B79E238B-E2CB-2544-A430-C2BAC8A9FEEF}" destId="{4151A507-4E73-6A42-BB5A-DE341BF2E651}" srcOrd="0" destOrd="0" presId="urn:microsoft.com/office/officeart/2005/8/layout/default"/>
    <dgm:cxn modelId="{A40E111A-4229-B848-980B-1DD3DD72AF85}" srcId="{B79E238B-E2CB-2544-A430-C2BAC8A9FEEF}" destId="{0198038D-54CC-8B43-9B5E-A0E709822782}" srcOrd="5" destOrd="0" parTransId="{F378FFFA-1193-6A4A-96D2-E8A593A9F3F0}" sibTransId="{7E4157DA-0511-1640-B664-E79898E90DAA}"/>
    <dgm:cxn modelId="{BAF53B23-8986-9A47-B553-CDB69825AAC0}" srcId="{B79E238B-E2CB-2544-A430-C2BAC8A9FEEF}" destId="{BC1B9D8E-C461-0E47-9E44-259152472605}" srcOrd="7" destOrd="0" parTransId="{6F7F913A-8E22-F349-AC81-0860FDEEFCEB}" sibTransId="{D1F703A6-FD2B-C74D-BE47-BEC7CD935B8F}"/>
    <dgm:cxn modelId="{D3D0693F-4466-CE42-AC02-730BD2D657BE}" srcId="{B79E238B-E2CB-2544-A430-C2BAC8A9FEEF}" destId="{7E15C3EE-7128-4448-9AE7-39F2C8019ED6}" srcOrd="1" destOrd="0" parTransId="{9D68E9CA-1AE3-B44A-8031-CC6F33739DC9}" sibTransId="{D916D52F-DFE1-7642-85E0-DE0B654EA8DD}"/>
    <dgm:cxn modelId="{C97A065A-1EBD-9149-B017-17575623D170}" srcId="{B79E238B-E2CB-2544-A430-C2BAC8A9FEEF}" destId="{2A2A4C45-53AF-EE49-85C0-BB093A940F6E}" srcOrd="3" destOrd="0" parTransId="{54BFC79E-E8DD-B342-9412-CD4369F73B44}" sibTransId="{671359DE-29B9-7348-9265-F05DF514C0F8}"/>
    <dgm:cxn modelId="{873DE365-953B-EE42-B991-40CB35D23F41}" type="presOf" srcId="{6CFEE8CB-644A-0140-9337-8563BD8A38EB}" destId="{D9F2C206-D9DD-884D-9426-EFB1A9B6C185}" srcOrd="0" destOrd="0" presId="urn:microsoft.com/office/officeart/2005/8/layout/default"/>
    <dgm:cxn modelId="{7233966D-9FC9-D744-9E02-5ECC997D6273}" type="presOf" srcId="{BC1B9D8E-C461-0E47-9E44-259152472605}" destId="{EA2A5975-CD0F-B94C-8666-F2CD9CB97D05}" srcOrd="0" destOrd="0" presId="urn:microsoft.com/office/officeart/2005/8/layout/default"/>
    <dgm:cxn modelId="{88495E78-4E3F-D147-9557-AF5837334BFF}" type="presOf" srcId="{CB04C5E5-E4DF-344E-A7F6-67644C4F5B81}" destId="{00F41715-9AE7-424F-80B3-AB834B502578}" srcOrd="0" destOrd="0" presId="urn:microsoft.com/office/officeart/2005/8/layout/default"/>
    <dgm:cxn modelId="{28A25887-3321-E54E-A567-4E7F2F8CD427}" srcId="{B79E238B-E2CB-2544-A430-C2BAC8A9FEEF}" destId="{6CFEE8CB-644A-0140-9337-8563BD8A38EB}" srcOrd="4" destOrd="0" parTransId="{C1452B37-1DAB-E842-B4FA-8F2F769DA900}" sibTransId="{9AB8918D-0359-404F-AF3F-7374B84DFA0A}"/>
    <dgm:cxn modelId="{5642D5AE-A307-5746-89BB-399E1EBA40FD}" srcId="{B79E238B-E2CB-2544-A430-C2BAC8A9FEEF}" destId="{CD455859-7875-2C41-B0CB-B6220EEAD826}" srcOrd="0" destOrd="0" parTransId="{BCD17687-1C71-E14F-A806-819F22D82D9B}" sibTransId="{D5B20AF0-685E-604D-8603-88739E797BDD}"/>
    <dgm:cxn modelId="{6A8FE1BC-3456-D745-8E22-AD56C2F16189}" type="presOf" srcId="{CD455859-7875-2C41-B0CB-B6220EEAD826}" destId="{5DEE06E7-01C1-E743-8AF0-44D24A925D9A}" srcOrd="0" destOrd="0" presId="urn:microsoft.com/office/officeart/2005/8/layout/default"/>
    <dgm:cxn modelId="{FD304FBE-EA2F-5E4B-AB20-C44DD1F8B07E}" type="presOf" srcId="{0198038D-54CC-8B43-9B5E-A0E709822782}" destId="{D1223107-FC33-484D-B5FE-9D82CF82DE45}" srcOrd="0" destOrd="0" presId="urn:microsoft.com/office/officeart/2005/8/layout/default"/>
    <dgm:cxn modelId="{70CFC3BF-017C-C041-A006-010BC5FE5610}" srcId="{B79E238B-E2CB-2544-A430-C2BAC8A9FEEF}" destId="{CB04C5E5-E4DF-344E-A7F6-67644C4F5B81}" srcOrd="6" destOrd="0" parTransId="{6B276EA0-6F3B-064E-9B74-50AC9097B1EF}" sibTransId="{A5A1385E-D934-604D-B3C1-0E392C13EE1C}"/>
    <dgm:cxn modelId="{64C415D3-E0B2-274E-90BE-DAFB900B469D}" type="presOf" srcId="{ED744281-D596-B843-A2C6-39D28D5CA017}" destId="{FBC42D93-ABA6-FB4B-AECC-46D3DA11144C}" srcOrd="0" destOrd="0" presId="urn:microsoft.com/office/officeart/2005/8/layout/default"/>
    <dgm:cxn modelId="{71C3F7D7-4A3D-7D42-9D39-F1AE6A1D14E4}" srcId="{B79E238B-E2CB-2544-A430-C2BAC8A9FEEF}" destId="{ED744281-D596-B843-A2C6-39D28D5CA017}" srcOrd="2" destOrd="0" parTransId="{BD0DDAAA-7DF8-174A-872B-5195CF020F18}" sibTransId="{1D58CC91-917C-EE46-9DB2-A0047F212787}"/>
    <dgm:cxn modelId="{0D7086E3-805C-724A-96A7-1CDCA55A74EB}" type="presOf" srcId="{2A2A4C45-53AF-EE49-85C0-BB093A940F6E}" destId="{8405D6AC-E9F4-F444-B931-53AA9095AADF}" srcOrd="0" destOrd="0" presId="urn:microsoft.com/office/officeart/2005/8/layout/default"/>
    <dgm:cxn modelId="{2ECD6DEB-EE12-7048-A731-506677350E78}" type="presOf" srcId="{7E15C3EE-7128-4448-9AE7-39F2C8019ED6}" destId="{FF67EA00-2F10-4F45-9255-8E4BDC1A927F}" srcOrd="0" destOrd="0" presId="urn:microsoft.com/office/officeart/2005/8/layout/default"/>
    <dgm:cxn modelId="{4F2B5E67-7D0A-844E-A999-143DB84E3E3E}" type="presParOf" srcId="{4151A507-4E73-6A42-BB5A-DE341BF2E651}" destId="{5DEE06E7-01C1-E743-8AF0-44D24A925D9A}" srcOrd="0" destOrd="0" presId="urn:microsoft.com/office/officeart/2005/8/layout/default"/>
    <dgm:cxn modelId="{12D2DE70-AD18-534D-AFBC-F4644E388288}" type="presParOf" srcId="{4151A507-4E73-6A42-BB5A-DE341BF2E651}" destId="{E36B5D24-E078-EF4F-B5A6-3A36E0A5512B}" srcOrd="1" destOrd="0" presId="urn:microsoft.com/office/officeart/2005/8/layout/default"/>
    <dgm:cxn modelId="{B520D4B4-0EEE-DD44-A7F7-A6C31273CD72}" type="presParOf" srcId="{4151A507-4E73-6A42-BB5A-DE341BF2E651}" destId="{FF67EA00-2F10-4F45-9255-8E4BDC1A927F}" srcOrd="2" destOrd="0" presId="urn:microsoft.com/office/officeart/2005/8/layout/default"/>
    <dgm:cxn modelId="{522667D6-B832-1A46-AFF9-308432161E62}" type="presParOf" srcId="{4151A507-4E73-6A42-BB5A-DE341BF2E651}" destId="{ACAC0AF1-B031-584C-8070-034E5FB07B21}" srcOrd="3" destOrd="0" presId="urn:microsoft.com/office/officeart/2005/8/layout/default"/>
    <dgm:cxn modelId="{DA782C3B-4CE8-6748-AB10-FBAAFDBC113A}" type="presParOf" srcId="{4151A507-4E73-6A42-BB5A-DE341BF2E651}" destId="{FBC42D93-ABA6-FB4B-AECC-46D3DA11144C}" srcOrd="4" destOrd="0" presId="urn:microsoft.com/office/officeart/2005/8/layout/default"/>
    <dgm:cxn modelId="{F5BB7AFB-19B2-6947-8C61-8DEC9C0B10DE}" type="presParOf" srcId="{4151A507-4E73-6A42-BB5A-DE341BF2E651}" destId="{107B9C9E-09B8-4B4A-8F10-AEDABDEA83B7}" srcOrd="5" destOrd="0" presId="urn:microsoft.com/office/officeart/2005/8/layout/default"/>
    <dgm:cxn modelId="{5CF8955A-D373-D948-A0F3-28E6DB93B354}" type="presParOf" srcId="{4151A507-4E73-6A42-BB5A-DE341BF2E651}" destId="{8405D6AC-E9F4-F444-B931-53AA9095AADF}" srcOrd="6" destOrd="0" presId="urn:microsoft.com/office/officeart/2005/8/layout/default"/>
    <dgm:cxn modelId="{B8667544-35FA-6C42-86E7-0A6ADACD6BF0}" type="presParOf" srcId="{4151A507-4E73-6A42-BB5A-DE341BF2E651}" destId="{2BA25062-2B5A-6143-8C45-1A219A783A30}" srcOrd="7" destOrd="0" presId="urn:microsoft.com/office/officeart/2005/8/layout/default"/>
    <dgm:cxn modelId="{6DA91937-5C16-384E-806E-7377F6F78B64}" type="presParOf" srcId="{4151A507-4E73-6A42-BB5A-DE341BF2E651}" destId="{D9F2C206-D9DD-884D-9426-EFB1A9B6C185}" srcOrd="8" destOrd="0" presId="urn:microsoft.com/office/officeart/2005/8/layout/default"/>
    <dgm:cxn modelId="{A21F8D0B-DF07-1142-97EF-D8D109ECE942}" type="presParOf" srcId="{4151A507-4E73-6A42-BB5A-DE341BF2E651}" destId="{9D970051-227A-F44E-902C-BF48603FB92B}" srcOrd="9" destOrd="0" presId="urn:microsoft.com/office/officeart/2005/8/layout/default"/>
    <dgm:cxn modelId="{9FD52294-DEC5-0B47-9DB8-5D55C99C9457}" type="presParOf" srcId="{4151A507-4E73-6A42-BB5A-DE341BF2E651}" destId="{D1223107-FC33-484D-B5FE-9D82CF82DE45}" srcOrd="10" destOrd="0" presId="urn:microsoft.com/office/officeart/2005/8/layout/default"/>
    <dgm:cxn modelId="{E76AD1B6-3B2B-9848-83FA-085682CCC284}" type="presParOf" srcId="{4151A507-4E73-6A42-BB5A-DE341BF2E651}" destId="{6CD55762-3DDB-B045-A38E-F78FEF836048}" srcOrd="11" destOrd="0" presId="urn:microsoft.com/office/officeart/2005/8/layout/default"/>
    <dgm:cxn modelId="{A00208FB-B7FF-B14F-9029-EF13CDDF8886}" type="presParOf" srcId="{4151A507-4E73-6A42-BB5A-DE341BF2E651}" destId="{00F41715-9AE7-424F-80B3-AB834B502578}" srcOrd="12" destOrd="0" presId="urn:microsoft.com/office/officeart/2005/8/layout/default"/>
    <dgm:cxn modelId="{033FA2F4-62A6-1C44-B427-D14A65A0304D}" type="presParOf" srcId="{4151A507-4E73-6A42-BB5A-DE341BF2E651}" destId="{52F12BFF-2F42-4748-AB60-4AF673BEC715}" srcOrd="13" destOrd="0" presId="urn:microsoft.com/office/officeart/2005/8/layout/default"/>
    <dgm:cxn modelId="{F9537D77-2602-2C40-9A35-5C77942998CD}" type="presParOf" srcId="{4151A507-4E73-6A42-BB5A-DE341BF2E651}" destId="{EA2A5975-CD0F-B94C-8666-F2CD9CB97D0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E44CC-78BE-F442-AA90-C2BF3BC39D2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39FC19C-9BC0-4048-8946-8AE7BAEE15C2}">
      <dgm:prSet phldrT="[Testo]"/>
      <dgm:spPr/>
      <dgm:t>
        <a:bodyPr/>
        <a:lstStyle/>
        <a:p>
          <a:r>
            <a:rPr lang="it-IT" dirty="0"/>
            <a:t>accompagnamento</a:t>
          </a:r>
        </a:p>
      </dgm:t>
    </dgm:pt>
    <dgm:pt modelId="{BF2A6996-A753-5845-A53A-CD7820B551AC}" type="parTrans" cxnId="{ED8CCD56-9C33-134D-8A39-338D3A2AF471}">
      <dgm:prSet/>
      <dgm:spPr/>
      <dgm:t>
        <a:bodyPr/>
        <a:lstStyle/>
        <a:p>
          <a:endParaRPr lang="it-IT"/>
        </a:p>
      </dgm:t>
    </dgm:pt>
    <dgm:pt modelId="{F4906AD0-23E4-CF46-8B9B-AF5BAFE19C06}" type="sibTrans" cxnId="{ED8CCD56-9C33-134D-8A39-338D3A2AF471}">
      <dgm:prSet/>
      <dgm:spPr/>
      <dgm:t>
        <a:bodyPr/>
        <a:lstStyle/>
        <a:p>
          <a:endParaRPr lang="it-IT"/>
        </a:p>
      </dgm:t>
    </dgm:pt>
    <dgm:pt modelId="{2CBCF866-9996-B345-9629-4141D214B4BC}">
      <dgm:prSet phldrT="[Testo]"/>
      <dgm:spPr/>
      <dgm:t>
        <a:bodyPr/>
        <a:lstStyle/>
        <a:p>
          <a:r>
            <a:rPr lang="it-IT" dirty="0"/>
            <a:t>fare rete</a:t>
          </a:r>
        </a:p>
      </dgm:t>
    </dgm:pt>
    <dgm:pt modelId="{31F4CC70-4808-8146-8980-FAA629C546C4}" type="parTrans" cxnId="{F402C411-9226-CB4F-A5A2-B0DE6014DFAC}">
      <dgm:prSet/>
      <dgm:spPr/>
      <dgm:t>
        <a:bodyPr/>
        <a:lstStyle/>
        <a:p>
          <a:endParaRPr lang="it-IT"/>
        </a:p>
      </dgm:t>
    </dgm:pt>
    <dgm:pt modelId="{E7DFCC31-0B54-7546-B3C0-33E93080A1F4}" type="sibTrans" cxnId="{F402C411-9226-CB4F-A5A2-B0DE6014DFAC}">
      <dgm:prSet/>
      <dgm:spPr/>
      <dgm:t>
        <a:bodyPr/>
        <a:lstStyle/>
        <a:p>
          <a:endParaRPr lang="it-IT"/>
        </a:p>
      </dgm:t>
    </dgm:pt>
    <dgm:pt modelId="{FC14A980-BBE2-864F-B560-BEEC3C636CD6}">
      <dgm:prSet phldrT="[Testo]"/>
      <dgm:spPr/>
      <dgm:t>
        <a:bodyPr/>
        <a:lstStyle/>
        <a:p>
          <a:r>
            <a:rPr lang="it-IT" dirty="0"/>
            <a:t>condividere esperienze </a:t>
          </a:r>
        </a:p>
      </dgm:t>
    </dgm:pt>
    <dgm:pt modelId="{C600F06F-9EFD-8643-A12C-5A9B645B15D4}" type="parTrans" cxnId="{0580C8A2-255F-B742-966F-ED06F9E3BC95}">
      <dgm:prSet/>
      <dgm:spPr/>
      <dgm:t>
        <a:bodyPr/>
        <a:lstStyle/>
        <a:p>
          <a:endParaRPr lang="it-IT"/>
        </a:p>
      </dgm:t>
    </dgm:pt>
    <dgm:pt modelId="{8D58DF80-B7E2-814C-86A5-DD4508BCDF96}" type="sibTrans" cxnId="{0580C8A2-255F-B742-966F-ED06F9E3BC95}">
      <dgm:prSet/>
      <dgm:spPr/>
      <dgm:t>
        <a:bodyPr/>
        <a:lstStyle/>
        <a:p>
          <a:endParaRPr lang="it-IT"/>
        </a:p>
      </dgm:t>
    </dgm:pt>
    <dgm:pt modelId="{73136D19-956D-9B48-B490-971087E5A87B}">
      <dgm:prSet phldrT="[Testo]"/>
      <dgm:spPr/>
      <dgm:t>
        <a:bodyPr/>
        <a:lstStyle/>
        <a:p>
          <a:r>
            <a:rPr lang="it-IT" dirty="0"/>
            <a:t>progettare insieme il lavoro pastorale </a:t>
          </a:r>
        </a:p>
      </dgm:t>
    </dgm:pt>
    <dgm:pt modelId="{231FEE4C-0498-1C40-9D69-F7BC3DFEE79C}" type="parTrans" cxnId="{17CC550E-1C01-AA44-9A73-9A0FF6C3EEF8}">
      <dgm:prSet/>
      <dgm:spPr/>
      <dgm:t>
        <a:bodyPr/>
        <a:lstStyle/>
        <a:p>
          <a:endParaRPr lang="it-IT"/>
        </a:p>
      </dgm:t>
    </dgm:pt>
    <dgm:pt modelId="{4DD4DB2A-B315-D748-8297-54B1720678BE}" type="sibTrans" cxnId="{17CC550E-1C01-AA44-9A73-9A0FF6C3EEF8}">
      <dgm:prSet/>
      <dgm:spPr/>
      <dgm:t>
        <a:bodyPr/>
        <a:lstStyle/>
        <a:p>
          <a:endParaRPr lang="it-IT"/>
        </a:p>
      </dgm:t>
    </dgm:pt>
    <dgm:pt modelId="{B61838ED-5CDF-C04F-9883-33F778D90CB8}">
      <dgm:prSet phldrT="[Testo]"/>
      <dgm:spPr/>
      <dgm:t>
        <a:bodyPr/>
        <a:lstStyle/>
        <a:p>
          <a:r>
            <a:rPr lang="it-IT" dirty="0"/>
            <a:t>scambio tra gruppi </a:t>
          </a:r>
        </a:p>
      </dgm:t>
    </dgm:pt>
    <dgm:pt modelId="{78B5CBA5-F574-6040-886C-AB1553CCC367}" type="parTrans" cxnId="{033C502F-62E7-4A4D-AFD6-58502AFB71BD}">
      <dgm:prSet/>
      <dgm:spPr/>
      <dgm:t>
        <a:bodyPr/>
        <a:lstStyle/>
        <a:p>
          <a:endParaRPr lang="it-IT"/>
        </a:p>
      </dgm:t>
    </dgm:pt>
    <dgm:pt modelId="{FCFEC30F-443F-0A41-AA34-42155C9E0465}" type="sibTrans" cxnId="{033C502F-62E7-4A4D-AFD6-58502AFB71BD}">
      <dgm:prSet/>
      <dgm:spPr/>
      <dgm:t>
        <a:bodyPr/>
        <a:lstStyle/>
        <a:p>
          <a:endParaRPr lang="it-IT"/>
        </a:p>
      </dgm:t>
    </dgm:pt>
    <dgm:pt modelId="{F29A3B51-94EE-024D-A921-6F86FB89820C}">
      <dgm:prSet/>
      <dgm:spPr/>
      <dgm:t>
        <a:bodyPr/>
        <a:lstStyle/>
        <a:p>
          <a:r>
            <a:rPr lang="it-IT" dirty="0"/>
            <a:t>inclusione</a:t>
          </a:r>
        </a:p>
      </dgm:t>
    </dgm:pt>
    <dgm:pt modelId="{7B23225F-8AE3-EB49-9F02-64B783A9D8EE}" type="parTrans" cxnId="{B083D23A-AC10-A84D-BAA0-34EE504EE31D}">
      <dgm:prSet/>
      <dgm:spPr/>
      <dgm:t>
        <a:bodyPr/>
        <a:lstStyle/>
        <a:p>
          <a:endParaRPr lang="it-IT"/>
        </a:p>
      </dgm:t>
    </dgm:pt>
    <dgm:pt modelId="{9F2489D1-E163-1E46-8064-2328A8BA81A4}" type="sibTrans" cxnId="{B083D23A-AC10-A84D-BAA0-34EE504EE31D}">
      <dgm:prSet/>
      <dgm:spPr/>
      <dgm:t>
        <a:bodyPr/>
        <a:lstStyle/>
        <a:p>
          <a:endParaRPr lang="en-US"/>
        </a:p>
      </dgm:t>
    </dgm:pt>
    <dgm:pt modelId="{3A5893E1-0D34-CD49-94E7-11458F43172B}">
      <dgm:prSet/>
      <dgm:spPr/>
      <dgm:t>
        <a:bodyPr/>
        <a:lstStyle/>
        <a:p>
          <a:r>
            <a:rPr lang="it-IT" dirty="0"/>
            <a:t>partecipazione</a:t>
          </a:r>
        </a:p>
      </dgm:t>
    </dgm:pt>
    <dgm:pt modelId="{E98A1C8B-E725-544E-8D61-3B1185DE584E}" type="parTrans" cxnId="{370F9D1E-09B6-1246-9BA3-4BB91BA065EF}">
      <dgm:prSet/>
      <dgm:spPr/>
      <dgm:t>
        <a:bodyPr/>
        <a:lstStyle/>
        <a:p>
          <a:endParaRPr lang="it-IT"/>
        </a:p>
      </dgm:t>
    </dgm:pt>
    <dgm:pt modelId="{753FD870-B44E-F64F-82E5-3135475143EF}" type="sibTrans" cxnId="{370F9D1E-09B6-1246-9BA3-4BB91BA065EF}">
      <dgm:prSet/>
      <dgm:spPr/>
      <dgm:t>
        <a:bodyPr/>
        <a:lstStyle/>
        <a:p>
          <a:endParaRPr lang="en-US"/>
        </a:p>
      </dgm:t>
    </dgm:pt>
    <dgm:pt modelId="{6F630201-ADFA-8041-8168-894C74816830}">
      <dgm:prSet/>
      <dgm:spPr/>
      <dgm:t>
        <a:bodyPr/>
        <a:lstStyle/>
        <a:p>
          <a:r>
            <a:rPr lang="it-IT" dirty="0"/>
            <a:t>disponibilità</a:t>
          </a:r>
        </a:p>
      </dgm:t>
    </dgm:pt>
    <dgm:pt modelId="{DBC5695C-9907-CB4F-BE02-BD2EBAC78015}" type="parTrans" cxnId="{E0EFCAE0-80FD-BB4D-AC43-CB6E68E74857}">
      <dgm:prSet/>
      <dgm:spPr/>
      <dgm:t>
        <a:bodyPr/>
        <a:lstStyle/>
        <a:p>
          <a:endParaRPr lang="it-IT"/>
        </a:p>
      </dgm:t>
    </dgm:pt>
    <dgm:pt modelId="{7955E755-C15D-1F4B-A1D6-355EA57B9C0F}" type="sibTrans" cxnId="{E0EFCAE0-80FD-BB4D-AC43-CB6E68E74857}">
      <dgm:prSet/>
      <dgm:spPr/>
      <dgm:t>
        <a:bodyPr/>
        <a:lstStyle/>
        <a:p>
          <a:endParaRPr lang="it-IT"/>
        </a:p>
      </dgm:t>
    </dgm:pt>
    <dgm:pt modelId="{E9CF74CD-17CD-4C41-BA77-112ACB074294}" type="pres">
      <dgm:prSet presAssocID="{6D6E44CC-78BE-F442-AA90-C2BF3BC39D2A}" presName="Name0" presStyleCnt="0">
        <dgm:presLayoutVars>
          <dgm:dir/>
          <dgm:resizeHandles val="exact"/>
        </dgm:presLayoutVars>
      </dgm:prSet>
      <dgm:spPr/>
    </dgm:pt>
    <dgm:pt modelId="{A166A9F4-2A84-C041-8229-A2C460D46C8A}" type="pres">
      <dgm:prSet presAssocID="{839FC19C-9BC0-4048-8946-8AE7BAEE15C2}" presName="node" presStyleLbl="node1" presStyleIdx="0" presStyleCnt="8">
        <dgm:presLayoutVars>
          <dgm:bulletEnabled val="1"/>
        </dgm:presLayoutVars>
      </dgm:prSet>
      <dgm:spPr/>
    </dgm:pt>
    <dgm:pt modelId="{7288729F-560C-874D-B53C-EABC8DA2BBAC}" type="pres">
      <dgm:prSet presAssocID="{F4906AD0-23E4-CF46-8B9B-AF5BAFE19C06}" presName="sibTrans" presStyleLbl="sibTrans1D1" presStyleIdx="0" presStyleCnt="7"/>
      <dgm:spPr/>
    </dgm:pt>
    <dgm:pt modelId="{DD0265BF-EDC6-2540-A7DF-8C08C43648C3}" type="pres">
      <dgm:prSet presAssocID="{F4906AD0-23E4-CF46-8B9B-AF5BAFE19C06}" presName="connectorText" presStyleLbl="sibTrans1D1" presStyleIdx="0" presStyleCnt="7"/>
      <dgm:spPr/>
    </dgm:pt>
    <dgm:pt modelId="{F989CC0B-4AF4-2B45-AB5F-163A9785CE27}" type="pres">
      <dgm:prSet presAssocID="{2CBCF866-9996-B345-9629-4141D214B4BC}" presName="node" presStyleLbl="node1" presStyleIdx="1" presStyleCnt="8">
        <dgm:presLayoutVars>
          <dgm:bulletEnabled val="1"/>
        </dgm:presLayoutVars>
      </dgm:prSet>
      <dgm:spPr/>
    </dgm:pt>
    <dgm:pt modelId="{30E1C98B-DC9A-EF4B-AD6B-D102B1DF4560}" type="pres">
      <dgm:prSet presAssocID="{E7DFCC31-0B54-7546-B3C0-33E93080A1F4}" presName="sibTrans" presStyleLbl="sibTrans1D1" presStyleIdx="1" presStyleCnt="7"/>
      <dgm:spPr/>
    </dgm:pt>
    <dgm:pt modelId="{E33D0E5B-610C-2A43-9D7E-80B06E06D29D}" type="pres">
      <dgm:prSet presAssocID="{E7DFCC31-0B54-7546-B3C0-33E93080A1F4}" presName="connectorText" presStyleLbl="sibTrans1D1" presStyleIdx="1" presStyleCnt="7"/>
      <dgm:spPr/>
    </dgm:pt>
    <dgm:pt modelId="{27765E35-D415-E34A-8AF9-D7E034101421}" type="pres">
      <dgm:prSet presAssocID="{FC14A980-BBE2-864F-B560-BEEC3C636CD6}" presName="node" presStyleLbl="node1" presStyleIdx="2" presStyleCnt="8">
        <dgm:presLayoutVars>
          <dgm:bulletEnabled val="1"/>
        </dgm:presLayoutVars>
      </dgm:prSet>
      <dgm:spPr/>
    </dgm:pt>
    <dgm:pt modelId="{7F5A59C4-52CF-374B-91B8-159588843E46}" type="pres">
      <dgm:prSet presAssocID="{8D58DF80-B7E2-814C-86A5-DD4508BCDF96}" presName="sibTrans" presStyleLbl="sibTrans1D1" presStyleIdx="2" presStyleCnt="7"/>
      <dgm:spPr/>
    </dgm:pt>
    <dgm:pt modelId="{FF9031B1-9EEC-0648-AFAF-A1228B16389C}" type="pres">
      <dgm:prSet presAssocID="{8D58DF80-B7E2-814C-86A5-DD4508BCDF96}" presName="connectorText" presStyleLbl="sibTrans1D1" presStyleIdx="2" presStyleCnt="7"/>
      <dgm:spPr/>
    </dgm:pt>
    <dgm:pt modelId="{33A0D5F1-4067-D54C-B94A-05D620A7D6B9}" type="pres">
      <dgm:prSet presAssocID="{73136D19-956D-9B48-B490-971087E5A87B}" presName="node" presStyleLbl="node1" presStyleIdx="3" presStyleCnt="8">
        <dgm:presLayoutVars>
          <dgm:bulletEnabled val="1"/>
        </dgm:presLayoutVars>
      </dgm:prSet>
      <dgm:spPr/>
    </dgm:pt>
    <dgm:pt modelId="{E9F55633-8E52-9840-812F-330481BC63D2}" type="pres">
      <dgm:prSet presAssocID="{4DD4DB2A-B315-D748-8297-54B1720678BE}" presName="sibTrans" presStyleLbl="sibTrans1D1" presStyleIdx="3" presStyleCnt="7"/>
      <dgm:spPr/>
    </dgm:pt>
    <dgm:pt modelId="{37CBBFE7-7DE3-CD45-9057-67C1560FD7AB}" type="pres">
      <dgm:prSet presAssocID="{4DD4DB2A-B315-D748-8297-54B1720678BE}" presName="connectorText" presStyleLbl="sibTrans1D1" presStyleIdx="3" presStyleCnt="7"/>
      <dgm:spPr/>
    </dgm:pt>
    <dgm:pt modelId="{0166EF60-728E-6644-98FC-8E10F0A4ABAA}" type="pres">
      <dgm:prSet presAssocID="{B61838ED-5CDF-C04F-9883-33F778D90CB8}" presName="node" presStyleLbl="node1" presStyleIdx="4" presStyleCnt="8">
        <dgm:presLayoutVars>
          <dgm:bulletEnabled val="1"/>
        </dgm:presLayoutVars>
      </dgm:prSet>
      <dgm:spPr/>
    </dgm:pt>
    <dgm:pt modelId="{90145902-ADED-664A-A107-F8165584D9AF}" type="pres">
      <dgm:prSet presAssocID="{FCFEC30F-443F-0A41-AA34-42155C9E0465}" presName="sibTrans" presStyleLbl="sibTrans1D1" presStyleIdx="4" presStyleCnt="7"/>
      <dgm:spPr/>
    </dgm:pt>
    <dgm:pt modelId="{886860FC-D3AD-8E41-8F5E-94CA71E3E848}" type="pres">
      <dgm:prSet presAssocID="{FCFEC30F-443F-0A41-AA34-42155C9E0465}" presName="connectorText" presStyleLbl="sibTrans1D1" presStyleIdx="4" presStyleCnt="7"/>
      <dgm:spPr/>
    </dgm:pt>
    <dgm:pt modelId="{6591051E-3400-DE42-B370-D0F73F319381}" type="pres">
      <dgm:prSet presAssocID="{F29A3B51-94EE-024D-A921-6F86FB89820C}" presName="node" presStyleLbl="node1" presStyleIdx="5" presStyleCnt="8">
        <dgm:presLayoutVars>
          <dgm:bulletEnabled val="1"/>
        </dgm:presLayoutVars>
      </dgm:prSet>
      <dgm:spPr/>
    </dgm:pt>
    <dgm:pt modelId="{F5FFCD33-E754-A94D-B46D-C7E96D622B06}" type="pres">
      <dgm:prSet presAssocID="{9F2489D1-E163-1E46-8064-2328A8BA81A4}" presName="sibTrans" presStyleLbl="sibTrans1D1" presStyleIdx="5" presStyleCnt="7"/>
      <dgm:spPr/>
    </dgm:pt>
    <dgm:pt modelId="{11093296-4469-CF48-800B-BFF4A680FC9C}" type="pres">
      <dgm:prSet presAssocID="{9F2489D1-E163-1E46-8064-2328A8BA81A4}" presName="connectorText" presStyleLbl="sibTrans1D1" presStyleIdx="5" presStyleCnt="7"/>
      <dgm:spPr/>
    </dgm:pt>
    <dgm:pt modelId="{BD9D6554-8D98-244F-A42E-F241B9F03A06}" type="pres">
      <dgm:prSet presAssocID="{3A5893E1-0D34-CD49-94E7-11458F43172B}" presName="node" presStyleLbl="node1" presStyleIdx="6" presStyleCnt="8">
        <dgm:presLayoutVars>
          <dgm:bulletEnabled val="1"/>
        </dgm:presLayoutVars>
      </dgm:prSet>
      <dgm:spPr/>
    </dgm:pt>
    <dgm:pt modelId="{CAC74B0E-1561-254F-9B9E-4BE26CA65EE5}" type="pres">
      <dgm:prSet presAssocID="{753FD870-B44E-F64F-82E5-3135475143EF}" presName="sibTrans" presStyleLbl="sibTrans1D1" presStyleIdx="6" presStyleCnt="7"/>
      <dgm:spPr/>
    </dgm:pt>
    <dgm:pt modelId="{6BBF78CC-80FF-EB49-B062-5F39E7FE9377}" type="pres">
      <dgm:prSet presAssocID="{753FD870-B44E-F64F-82E5-3135475143EF}" presName="connectorText" presStyleLbl="sibTrans1D1" presStyleIdx="6" presStyleCnt="7"/>
      <dgm:spPr/>
    </dgm:pt>
    <dgm:pt modelId="{6D91CBA8-C0BC-024A-BB22-1E5C650AA9FE}" type="pres">
      <dgm:prSet presAssocID="{6F630201-ADFA-8041-8168-894C74816830}" presName="node" presStyleLbl="node1" presStyleIdx="7" presStyleCnt="8">
        <dgm:presLayoutVars>
          <dgm:bulletEnabled val="1"/>
        </dgm:presLayoutVars>
      </dgm:prSet>
      <dgm:spPr/>
    </dgm:pt>
  </dgm:ptLst>
  <dgm:cxnLst>
    <dgm:cxn modelId="{EE90E201-F805-C842-8943-ABF7050508A4}" type="presOf" srcId="{9F2489D1-E163-1E46-8064-2328A8BA81A4}" destId="{F5FFCD33-E754-A94D-B46D-C7E96D622B06}" srcOrd="0" destOrd="0" presId="urn:microsoft.com/office/officeart/2016/7/layout/RepeatingBendingProcessNew"/>
    <dgm:cxn modelId="{7CA14102-5290-4D47-A0CF-EFC06A619866}" type="presOf" srcId="{F29A3B51-94EE-024D-A921-6F86FB89820C}" destId="{6591051E-3400-DE42-B370-D0F73F319381}" srcOrd="0" destOrd="0" presId="urn:microsoft.com/office/officeart/2016/7/layout/RepeatingBendingProcessNew"/>
    <dgm:cxn modelId="{AE9AC208-B123-F142-86E6-A2D745CA3D74}" type="presOf" srcId="{B61838ED-5CDF-C04F-9883-33F778D90CB8}" destId="{0166EF60-728E-6644-98FC-8E10F0A4ABAA}" srcOrd="0" destOrd="0" presId="urn:microsoft.com/office/officeart/2016/7/layout/RepeatingBendingProcessNew"/>
    <dgm:cxn modelId="{66BF340E-E3E6-D349-A77C-B48128F304EE}" type="presOf" srcId="{73136D19-956D-9B48-B490-971087E5A87B}" destId="{33A0D5F1-4067-D54C-B94A-05D620A7D6B9}" srcOrd="0" destOrd="0" presId="urn:microsoft.com/office/officeart/2016/7/layout/RepeatingBendingProcessNew"/>
    <dgm:cxn modelId="{17CC550E-1C01-AA44-9A73-9A0FF6C3EEF8}" srcId="{6D6E44CC-78BE-F442-AA90-C2BF3BC39D2A}" destId="{73136D19-956D-9B48-B490-971087E5A87B}" srcOrd="3" destOrd="0" parTransId="{231FEE4C-0498-1C40-9D69-F7BC3DFEE79C}" sibTransId="{4DD4DB2A-B315-D748-8297-54B1720678BE}"/>
    <dgm:cxn modelId="{F402C411-9226-CB4F-A5A2-B0DE6014DFAC}" srcId="{6D6E44CC-78BE-F442-AA90-C2BF3BC39D2A}" destId="{2CBCF866-9996-B345-9629-4141D214B4BC}" srcOrd="1" destOrd="0" parTransId="{31F4CC70-4808-8146-8980-FAA629C546C4}" sibTransId="{E7DFCC31-0B54-7546-B3C0-33E93080A1F4}"/>
    <dgm:cxn modelId="{9EFD8413-1AF6-A241-96F7-576758BDA0A6}" type="presOf" srcId="{6D6E44CC-78BE-F442-AA90-C2BF3BC39D2A}" destId="{E9CF74CD-17CD-4C41-BA77-112ACB074294}" srcOrd="0" destOrd="0" presId="urn:microsoft.com/office/officeart/2016/7/layout/RepeatingBendingProcessNew"/>
    <dgm:cxn modelId="{370F9D1E-09B6-1246-9BA3-4BB91BA065EF}" srcId="{6D6E44CC-78BE-F442-AA90-C2BF3BC39D2A}" destId="{3A5893E1-0D34-CD49-94E7-11458F43172B}" srcOrd="6" destOrd="0" parTransId="{E98A1C8B-E725-544E-8D61-3B1185DE584E}" sibTransId="{753FD870-B44E-F64F-82E5-3135475143EF}"/>
    <dgm:cxn modelId="{033C502F-62E7-4A4D-AFD6-58502AFB71BD}" srcId="{6D6E44CC-78BE-F442-AA90-C2BF3BC39D2A}" destId="{B61838ED-5CDF-C04F-9883-33F778D90CB8}" srcOrd="4" destOrd="0" parTransId="{78B5CBA5-F574-6040-886C-AB1553CCC367}" sibTransId="{FCFEC30F-443F-0A41-AA34-42155C9E0465}"/>
    <dgm:cxn modelId="{E15CA32F-010F-0D48-BDE8-454284963924}" type="presOf" srcId="{FCFEC30F-443F-0A41-AA34-42155C9E0465}" destId="{886860FC-D3AD-8E41-8F5E-94CA71E3E848}" srcOrd="1" destOrd="0" presId="urn:microsoft.com/office/officeart/2016/7/layout/RepeatingBendingProcessNew"/>
    <dgm:cxn modelId="{580F3B30-8E79-E844-93A5-DBA855362945}" type="presOf" srcId="{4DD4DB2A-B315-D748-8297-54B1720678BE}" destId="{37CBBFE7-7DE3-CD45-9057-67C1560FD7AB}" srcOrd="1" destOrd="0" presId="urn:microsoft.com/office/officeart/2016/7/layout/RepeatingBendingProcessNew"/>
    <dgm:cxn modelId="{56293E37-30E7-5A44-BD00-A2C1CE484B37}" type="presOf" srcId="{6F630201-ADFA-8041-8168-894C74816830}" destId="{6D91CBA8-C0BC-024A-BB22-1E5C650AA9FE}" srcOrd="0" destOrd="0" presId="urn:microsoft.com/office/officeart/2016/7/layout/RepeatingBendingProcessNew"/>
    <dgm:cxn modelId="{FC07C538-5E45-D346-BC11-B6D701229DCB}" type="presOf" srcId="{E7DFCC31-0B54-7546-B3C0-33E93080A1F4}" destId="{E33D0E5B-610C-2A43-9D7E-80B06E06D29D}" srcOrd="1" destOrd="0" presId="urn:microsoft.com/office/officeart/2016/7/layout/RepeatingBendingProcessNew"/>
    <dgm:cxn modelId="{2A4A3B39-1F77-A448-BE92-86154A290D8F}" type="presOf" srcId="{F4906AD0-23E4-CF46-8B9B-AF5BAFE19C06}" destId="{DD0265BF-EDC6-2540-A7DF-8C08C43648C3}" srcOrd="1" destOrd="0" presId="urn:microsoft.com/office/officeart/2016/7/layout/RepeatingBendingProcessNew"/>
    <dgm:cxn modelId="{B083D23A-AC10-A84D-BAA0-34EE504EE31D}" srcId="{6D6E44CC-78BE-F442-AA90-C2BF3BC39D2A}" destId="{F29A3B51-94EE-024D-A921-6F86FB89820C}" srcOrd="5" destOrd="0" parTransId="{7B23225F-8AE3-EB49-9F02-64B783A9D8EE}" sibTransId="{9F2489D1-E163-1E46-8064-2328A8BA81A4}"/>
    <dgm:cxn modelId="{EBEF164D-7FA2-F447-8B96-E17113875532}" type="presOf" srcId="{FC14A980-BBE2-864F-B560-BEEC3C636CD6}" destId="{27765E35-D415-E34A-8AF9-D7E034101421}" srcOrd="0" destOrd="0" presId="urn:microsoft.com/office/officeart/2016/7/layout/RepeatingBendingProcessNew"/>
    <dgm:cxn modelId="{ED8CCD56-9C33-134D-8A39-338D3A2AF471}" srcId="{6D6E44CC-78BE-F442-AA90-C2BF3BC39D2A}" destId="{839FC19C-9BC0-4048-8946-8AE7BAEE15C2}" srcOrd="0" destOrd="0" parTransId="{BF2A6996-A753-5845-A53A-CD7820B551AC}" sibTransId="{F4906AD0-23E4-CF46-8B9B-AF5BAFE19C06}"/>
    <dgm:cxn modelId="{1207A759-8635-D14C-9806-024B5F34063C}" type="presOf" srcId="{753FD870-B44E-F64F-82E5-3135475143EF}" destId="{6BBF78CC-80FF-EB49-B062-5F39E7FE9377}" srcOrd="1" destOrd="0" presId="urn:microsoft.com/office/officeart/2016/7/layout/RepeatingBendingProcessNew"/>
    <dgm:cxn modelId="{C2BCE36E-57D3-3540-93E2-4E05EA0452F2}" type="presOf" srcId="{9F2489D1-E163-1E46-8064-2328A8BA81A4}" destId="{11093296-4469-CF48-800B-BFF4A680FC9C}" srcOrd="1" destOrd="0" presId="urn:microsoft.com/office/officeart/2016/7/layout/RepeatingBendingProcessNew"/>
    <dgm:cxn modelId="{BDAAE083-C167-BA4D-AA49-E8882DFD4FEB}" type="presOf" srcId="{8D58DF80-B7E2-814C-86A5-DD4508BCDF96}" destId="{FF9031B1-9EEC-0648-AFAF-A1228B16389C}" srcOrd="1" destOrd="0" presId="urn:microsoft.com/office/officeart/2016/7/layout/RepeatingBendingProcessNew"/>
    <dgm:cxn modelId="{6B222D87-CD12-4849-A86F-A93F609E7EA6}" type="presOf" srcId="{839FC19C-9BC0-4048-8946-8AE7BAEE15C2}" destId="{A166A9F4-2A84-C041-8229-A2C460D46C8A}" srcOrd="0" destOrd="0" presId="urn:microsoft.com/office/officeart/2016/7/layout/RepeatingBendingProcessNew"/>
    <dgm:cxn modelId="{7CA3CD8F-1982-014E-930B-24EB8C0955C1}" type="presOf" srcId="{2CBCF866-9996-B345-9629-4141D214B4BC}" destId="{F989CC0B-4AF4-2B45-AB5F-163A9785CE27}" srcOrd="0" destOrd="0" presId="urn:microsoft.com/office/officeart/2016/7/layout/RepeatingBendingProcessNew"/>
    <dgm:cxn modelId="{EDDED395-F6C0-9E43-BD5E-9C49CDC2F045}" type="presOf" srcId="{3A5893E1-0D34-CD49-94E7-11458F43172B}" destId="{BD9D6554-8D98-244F-A42E-F241B9F03A06}" srcOrd="0" destOrd="0" presId="urn:microsoft.com/office/officeart/2016/7/layout/RepeatingBendingProcessNew"/>
    <dgm:cxn modelId="{0580C8A2-255F-B742-966F-ED06F9E3BC95}" srcId="{6D6E44CC-78BE-F442-AA90-C2BF3BC39D2A}" destId="{FC14A980-BBE2-864F-B560-BEEC3C636CD6}" srcOrd="2" destOrd="0" parTransId="{C600F06F-9EFD-8643-A12C-5A9B645B15D4}" sibTransId="{8D58DF80-B7E2-814C-86A5-DD4508BCDF96}"/>
    <dgm:cxn modelId="{FCF099A9-B40E-7A4C-8AD3-5F5A4E25500E}" type="presOf" srcId="{8D58DF80-B7E2-814C-86A5-DD4508BCDF96}" destId="{7F5A59C4-52CF-374B-91B8-159588843E46}" srcOrd="0" destOrd="0" presId="urn:microsoft.com/office/officeart/2016/7/layout/RepeatingBendingProcessNew"/>
    <dgm:cxn modelId="{03DFA7B7-7523-C249-B341-6E6910AD1C08}" type="presOf" srcId="{4DD4DB2A-B315-D748-8297-54B1720678BE}" destId="{E9F55633-8E52-9840-812F-330481BC63D2}" srcOrd="0" destOrd="0" presId="urn:microsoft.com/office/officeart/2016/7/layout/RepeatingBendingProcessNew"/>
    <dgm:cxn modelId="{478BD6CA-0456-0249-AAD7-E983003C904E}" type="presOf" srcId="{F4906AD0-23E4-CF46-8B9B-AF5BAFE19C06}" destId="{7288729F-560C-874D-B53C-EABC8DA2BBAC}" srcOrd="0" destOrd="0" presId="urn:microsoft.com/office/officeart/2016/7/layout/RepeatingBendingProcessNew"/>
    <dgm:cxn modelId="{E0EFCAE0-80FD-BB4D-AC43-CB6E68E74857}" srcId="{6D6E44CC-78BE-F442-AA90-C2BF3BC39D2A}" destId="{6F630201-ADFA-8041-8168-894C74816830}" srcOrd="7" destOrd="0" parTransId="{DBC5695C-9907-CB4F-BE02-BD2EBAC78015}" sibTransId="{7955E755-C15D-1F4B-A1D6-355EA57B9C0F}"/>
    <dgm:cxn modelId="{9BA8F2EB-77DF-4F4E-847E-2D54C68B92E2}" type="presOf" srcId="{753FD870-B44E-F64F-82E5-3135475143EF}" destId="{CAC74B0E-1561-254F-9B9E-4BE26CA65EE5}" srcOrd="0" destOrd="0" presId="urn:microsoft.com/office/officeart/2016/7/layout/RepeatingBendingProcessNew"/>
    <dgm:cxn modelId="{BE91B5F3-2341-A24F-9D88-34ECFEB73099}" type="presOf" srcId="{FCFEC30F-443F-0A41-AA34-42155C9E0465}" destId="{90145902-ADED-664A-A107-F8165584D9AF}" srcOrd="0" destOrd="0" presId="urn:microsoft.com/office/officeart/2016/7/layout/RepeatingBendingProcessNew"/>
    <dgm:cxn modelId="{7423D2FC-74CB-6E4E-BE81-6C0998C6CD72}" type="presOf" srcId="{E7DFCC31-0B54-7546-B3C0-33E93080A1F4}" destId="{30E1C98B-DC9A-EF4B-AD6B-D102B1DF4560}" srcOrd="0" destOrd="0" presId="urn:microsoft.com/office/officeart/2016/7/layout/RepeatingBendingProcessNew"/>
    <dgm:cxn modelId="{BF77300B-2F08-A54E-BC9E-3DEA898E4EAA}" type="presParOf" srcId="{E9CF74CD-17CD-4C41-BA77-112ACB074294}" destId="{A166A9F4-2A84-C041-8229-A2C460D46C8A}" srcOrd="0" destOrd="0" presId="urn:microsoft.com/office/officeart/2016/7/layout/RepeatingBendingProcessNew"/>
    <dgm:cxn modelId="{F1DF6225-4ED4-ED41-BC9B-9A3DF313FE92}" type="presParOf" srcId="{E9CF74CD-17CD-4C41-BA77-112ACB074294}" destId="{7288729F-560C-874D-B53C-EABC8DA2BBAC}" srcOrd="1" destOrd="0" presId="urn:microsoft.com/office/officeart/2016/7/layout/RepeatingBendingProcessNew"/>
    <dgm:cxn modelId="{D7B38E75-8E0F-AE4A-90CB-6D6E34961B98}" type="presParOf" srcId="{7288729F-560C-874D-B53C-EABC8DA2BBAC}" destId="{DD0265BF-EDC6-2540-A7DF-8C08C43648C3}" srcOrd="0" destOrd="0" presId="urn:microsoft.com/office/officeart/2016/7/layout/RepeatingBendingProcessNew"/>
    <dgm:cxn modelId="{5534E7D6-F714-4D4D-8329-181C86477CE7}" type="presParOf" srcId="{E9CF74CD-17CD-4C41-BA77-112ACB074294}" destId="{F989CC0B-4AF4-2B45-AB5F-163A9785CE27}" srcOrd="2" destOrd="0" presId="urn:microsoft.com/office/officeart/2016/7/layout/RepeatingBendingProcessNew"/>
    <dgm:cxn modelId="{BDCBA93A-E85F-804A-A6CC-EB809D54153E}" type="presParOf" srcId="{E9CF74CD-17CD-4C41-BA77-112ACB074294}" destId="{30E1C98B-DC9A-EF4B-AD6B-D102B1DF4560}" srcOrd="3" destOrd="0" presId="urn:microsoft.com/office/officeart/2016/7/layout/RepeatingBendingProcessNew"/>
    <dgm:cxn modelId="{20930826-D64D-194C-8B14-80B8DCEB3C06}" type="presParOf" srcId="{30E1C98B-DC9A-EF4B-AD6B-D102B1DF4560}" destId="{E33D0E5B-610C-2A43-9D7E-80B06E06D29D}" srcOrd="0" destOrd="0" presId="urn:microsoft.com/office/officeart/2016/7/layout/RepeatingBendingProcessNew"/>
    <dgm:cxn modelId="{89CF6F45-86B0-4441-87A0-4F6DFDD3A87C}" type="presParOf" srcId="{E9CF74CD-17CD-4C41-BA77-112ACB074294}" destId="{27765E35-D415-E34A-8AF9-D7E034101421}" srcOrd="4" destOrd="0" presId="urn:microsoft.com/office/officeart/2016/7/layout/RepeatingBendingProcessNew"/>
    <dgm:cxn modelId="{74E4B581-ECCA-1D46-8472-784AF9F78AAC}" type="presParOf" srcId="{E9CF74CD-17CD-4C41-BA77-112ACB074294}" destId="{7F5A59C4-52CF-374B-91B8-159588843E46}" srcOrd="5" destOrd="0" presId="urn:microsoft.com/office/officeart/2016/7/layout/RepeatingBendingProcessNew"/>
    <dgm:cxn modelId="{6BC29075-5EC7-8646-A292-F31BA117C888}" type="presParOf" srcId="{7F5A59C4-52CF-374B-91B8-159588843E46}" destId="{FF9031B1-9EEC-0648-AFAF-A1228B16389C}" srcOrd="0" destOrd="0" presId="urn:microsoft.com/office/officeart/2016/7/layout/RepeatingBendingProcessNew"/>
    <dgm:cxn modelId="{90F33D04-5713-8F4C-9684-C700CD392358}" type="presParOf" srcId="{E9CF74CD-17CD-4C41-BA77-112ACB074294}" destId="{33A0D5F1-4067-D54C-B94A-05D620A7D6B9}" srcOrd="6" destOrd="0" presId="urn:microsoft.com/office/officeart/2016/7/layout/RepeatingBendingProcessNew"/>
    <dgm:cxn modelId="{27D36801-A06E-5646-B02E-675858158C2B}" type="presParOf" srcId="{E9CF74CD-17CD-4C41-BA77-112ACB074294}" destId="{E9F55633-8E52-9840-812F-330481BC63D2}" srcOrd="7" destOrd="0" presId="urn:microsoft.com/office/officeart/2016/7/layout/RepeatingBendingProcessNew"/>
    <dgm:cxn modelId="{8C65FEF5-E7C8-ED46-AFEA-073B4AEDFEA6}" type="presParOf" srcId="{E9F55633-8E52-9840-812F-330481BC63D2}" destId="{37CBBFE7-7DE3-CD45-9057-67C1560FD7AB}" srcOrd="0" destOrd="0" presId="urn:microsoft.com/office/officeart/2016/7/layout/RepeatingBendingProcessNew"/>
    <dgm:cxn modelId="{F9A015E7-CD7E-4B4B-8AA0-076D1330B356}" type="presParOf" srcId="{E9CF74CD-17CD-4C41-BA77-112ACB074294}" destId="{0166EF60-728E-6644-98FC-8E10F0A4ABAA}" srcOrd="8" destOrd="0" presId="urn:microsoft.com/office/officeart/2016/7/layout/RepeatingBendingProcessNew"/>
    <dgm:cxn modelId="{CD4CDC72-1755-6949-9C4A-DC0BA2643207}" type="presParOf" srcId="{E9CF74CD-17CD-4C41-BA77-112ACB074294}" destId="{90145902-ADED-664A-A107-F8165584D9AF}" srcOrd="9" destOrd="0" presId="urn:microsoft.com/office/officeart/2016/7/layout/RepeatingBendingProcessNew"/>
    <dgm:cxn modelId="{B1BF4538-6204-1242-9939-1D3E939D2364}" type="presParOf" srcId="{90145902-ADED-664A-A107-F8165584D9AF}" destId="{886860FC-D3AD-8E41-8F5E-94CA71E3E848}" srcOrd="0" destOrd="0" presId="urn:microsoft.com/office/officeart/2016/7/layout/RepeatingBendingProcessNew"/>
    <dgm:cxn modelId="{E597D7C0-5F00-7449-AAD9-62C661E97666}" type="presParOf" srcId="{E9CF74CD-17CD-4C41-BA77-112ACB074294}" destId="{6591051E-3400-DE42-B370-D0F73F319381}" srcOrd="10" destOrd="0" presId="urn:microsoft.com/office/officeart/2016/7/layout/RepeatingBendingProcessNew"/>
    <dgm:cxn modelId="{3CA8AF3D-B8E8-E34B-AA64-4D40F5B3D684}" type="presParOf" srcId="{E9CF74CD-17CD-4C41-BA77-112ACB074294}" destId="{F5FFCD33-E754-A94D-B46D-C7E96D622B06}" srcOrd="11" destOrd="0" presId="urn:microsoft.com/office/officeart/2016/7/layout/RepeatingBendingProcessNew"/>
    <dgm:cxn modelId="{75392F47-031F-2F40-AD2E-24B2505D2A35}" type="presParOf" srcId="{F5FFCD33-E754-A94D-B46D-C7E96D622B06}" destId="{11093296-4469-CF48-800B-BFF4A680FC9C}" srcOrd="0" destOrd="0" presId="urn:microsoft.com/office/officeart/2016/7/layout/RepeatingBendingProcessNew"/>
    <dgm:cxn modelId="{A9EE5B39-1043-F04A-B7CA-86276C601941}" type="presParOf" srcId="{E9CF74CD-17CD-4C41-BA77-112ACB074294}" destId="{BD9D6554-8D98-244F-A42E-F241B9F03A06}" srcOrd="12" destOrd="0" presId="urn:microsoft.com/office/officeart/2016/7/layout/RepeatingBendingProcessNew"/>
    <dgm:cxn modelId="{801C7CA6-CF17-AB41-9D2C-043CB89DA9A2}" type="presParOf" srcId="{E9CF74CD-17CD-4C41-BA77-112ACB074294}" destId="{CAC74B0E-1561-254F-9B9E-4BE26CA65EE5}" srcOrd="13" destOrd="0" presId="urn:microsoft.com/office/officeart/2016/7/layout/RepeatingBendingProcessNew"/>
    <dgm:cxn modelId="{E6821C8C-F97C-054F-9220-626255ED4B5B}" type="presParOf" srcId="{CAC74B0E-1561-254F-9B9E-4BE26CA65EE5}" destId="{6BBF78CC-80FF-EB49-B062-5F39E7FE9377}" srcOrd="0" destOrd="0" presId="urn:microsoft.com/office/officeart/2016/7/layout/RepeatingBendingProcessNew"/>
    <dgm:cxn modelId="{983447FE-2EA9-EB4F-989A-7D3C624FA925}" type="presParOf" srcId="{E9CF74CD-17CD-4C41-BA77-112ACB074294}" destId="{6D91CBA8-C0BC-024A-BB22-1E5C650AA9FE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D41D8-9864-DF44-9F94-334BB31978E8}">
      <dsp:nvSpPr>
        <dsp:cNvPr id="0" name=""/>
        <dsp:cNvSpPr/>
      </dsp:nvSpPr>
      <dsp:spPr>
        <a:xfrm>
          <a:off x="0" y="0"/>
          <a:ext cx="5036935" cy="9477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interazione</a:t>
          </a:r>
        </a:p>
      </dsp:txBody>
      <dsp:txXfrm>
        <a:off x="27759" y="27759"/>
        <a:ext cx="3903340" cy="892242"/>
      </dsp:txXfrm>
    </dsp:sp>
    <dsp:sp modelId="{5F9A86BF-063E-1541-8B99-BE913C2BD143}">
      <dsp:nvSpPr>
        <dsp:cNvPr id="0" name=""/>
        <dsp:cNvSpPr/>
      </dsp:nvSpPr>
      <dsp:spPr>
        <a:xfrm>
          <a:off x="376134" y="1079393"/>
          <a:ext cx="5036935" cy="947760"/>
        </a:xfrm>
        <a:prstGeom prst="roundRect">
          <a:avLst>
            <a:gd name="adj" fmla="val 10000"/>
          </a:avLst>
        </a:prstGeom>
        <a:solidFill>
          <a:schemeClr val="accent4">
            <a:hueOff val="-2792084"/>
            <a:satOff val="-7939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collaborazione</a:t>
          </a:r>
        </a:p>
      </dsp:txBody>
      <dsp:txXfrm>
        <a:off x="403893" y="1107152"/>
        <a:ext cx="3989238" cy="892242"/>
      </dsp:txXfrm>
    </dsp:sp>
    <dsp:sp modelId="{6C6B4EC0-C5B3-D143-9F03-22D6C57D38C4}">
      <dsp:nvSpPr>
        <dsp:cNvPr id="0" name=""/>
        <dsp:cNvSpPr/>
      </dsp:nvSpPr>
      <dsp:spPr>
        <a:xfrm>
          <a:off x="752269" y="2158787"/>
          <a:ext cx="5036935" cy="947760"/>
        </a:xfrm>
        <a:prstGeom prst="roundRect">
          <a:avLst>
            <a:gd name="adj" fmla="val 10000"/>
          </a:avLst>
        </a:prstGeom>
        <a:solidFill>
          <a:schemeClr val="accent4">
            <a:hueOff val="-5584169"/>
            <a:satOff val="-15878"/>
            <a:lumOff val="17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conoscenza</a:t>
          </a:r>
        </a:p>
      </dsp:txBody>
      <dsp:txXfrm>
        <a:off x="780028" y="2186546"/>
        <a:ext cx="3989238" cy="892242"/>
      </dsp:txXfrm>
    </dsp:sp>
    <dsp:sp modelId="{093FF8C2-3E76-614C-A2DE-7B53AA4B084A}">
      <dsp:nvSpPr>
        <dsp:cNvPr id="0" name=""/>
        <dsp:cNvSpPr/>
      </dsp:nvSpPr>
      <dsp:spPr>
        <a:xfrm>
          <a:off x="1128404" y="3238181"/>
          <a:ext cx="5036935" cy="947760"/>
        </a:xfrm>
        <a:prstGeom prst="roundRect">
          <a:avLst>
            <a:gd name="adj" fmla="val 10000"/>
          </a:avLst>
        </a:prstGeom>
        <a:solidFill>
          <a:schemeClr val="accent4">
            <a:hueOff val="-8376253"/>
            <a:satOff val="-23817"/>
            <a:lumOff val="2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reciprocità</a:t>
          </a:r>
        </a:p>
      </dsp:txBody>
      <dsp:txXfrm>
        <a:off x="1156163" y="3265940"/>
        <a:ext cx="3989238" cy="892242"/>
      </dsp:txXfrm>
    </dsp:sp>
    <dsp:sp modelId="{1C944805-B5B6-FA4C-A70B-6B4D301B0F08}">
      <dsp:nvSpPr>
        <dsp:cNvPr id="0" name=""/>
        <dsp:cNvSpPr/>
      </dsp:nvSpPr>
      <dsp:spPr>
        <a:xfrm>
          <a:off x="1504539" y="4317575"/>
          <a:ext cx="5036935" cy="947760"/>
        </a:xfrm>
        <a:prstGeom prst="roundRect">
          <a:avLst>
            <a:gd name="adj" fmla="val 10000"/>
          </a:avLst>
        </a:prstGeom>
        <a:solidFill>
          <a:schemeClr val="accent4">
            <a:hueOff val="-11168338"/>
            <a:satOff val="-31756"/>
            <a:lumOff val="34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accoglienza</a:t>
          </a:r>
        </a:p>
      </dsp:txBody>
      <dsp:txXfrm>
        <a:off x="1532298" y="4345334"/>
        <a:ext cx="3989238" cy="892242"/>
      </dsp:txXfrm>
    </dsp:sp>
    <dsp:sp modelId="{7C581EF3-2C0F-3A4A-91F5-5799232D8764}">
      <dsp:nvSpPr>
        <dsp:cNvPr id="0" name=""/>
        <dsp:cNvSpPr/>
      </dsp:nvSpPr>
      <dsp:spPr>
        <a:xfrm>
          <a:off x="4420891" y="692391"/>
          <a:ext cx="616044" cy="616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4559501" y="692391"/>
        <a:ext cx="338824" cy="463573"/>
      </dsp:txXfrm>
    </dsp:sp>
    <dsp:sp modelId="{C8810C3E-5A41-8542-8799-B70D3B4836B1}">
      <dsp:nvSpPr>
        <dsp:cNvPr id="0" name=""/>
        <dsp:cNvSpPr/>
      </dsp:nvSpPr>
      <dsp:spPr>
        <a:xfrm>
          <a:off x="4797026" y="1771785"/>
          <a:ext cx="616044" cy="616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4023367"/>
            <a:satOff val="8778"/>
            <a:lumOff val="196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4023367"/>
              <a:satOff val="8778"/>
              <a:lumOff val="19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4935636" y="1771785"/>
        <a:ext cx="338824" cy="463573"/>
      </dsp:txXfrm>
    </dsp:sp>
    <dsp:sp modelId="{AABC2C60-E6D2-4844-B1C4-4B1AD7F7C15C}">
      <dsp:nvSpPr>
        <dsp:cNvPr id="0" name=""/>
        <dsp:cNvSpPr/>
      </dsp:nvSpPr>
      <dsp:spPr>
        <a:xfrm>
          <a:off x="5173161" y="2835383"/>
          <a:ext cx="616044" cy="616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8046734"/>
            <a:satOff val="17555"/>
            <a:lumOff val="393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8046734"/>
              <a:satOff val="17555"/>
              <a:lumOff val="39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5311771" y="2835383"/>
        <a:ext cx="338824" cy="463573"/>
      </dsp:txXfrm>
    </dsp:sp>
    <dsp:sp modelId="{43F483CB-E082-5742-8563-310FE3BDBB2A}">
      <dsp:nvSpPr>
        <dsp:cNvPr id="0" name=""/>
        <dsp:cNvSpPr/>
      </dsp:nvSpPr>
      <dsp:spPr>
        <a:xfrm>
          <a:off x="5549295" y="3925307"/>
          <a:ext cx="616044" cy="616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2070100"/>
            <a:satOff val="26333"/>
            <a:lumOff val="589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2070100"/>
              <a:satOff val="26333"/>
              <a:lumOff val="5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5687905" y="3925307"/>
        <a:ext cx="338824" cy="463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06E7-01C1-E743-8AF0-44D24A925D9A}">
      <dsp:nvSpPr>
        <dsp:cNvPr id="0" name=""/>
        <dsp:cNvSpPr/>
      </dsp:nvSpPr>
      <dsp:spPr>
        <a:xfrm>
          <a:off x="771266" y="2918"/>
          <a:ext cx="1916273" cy="1149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pigrizia</a:t>
          </a:r>
        </a:p>
      </dsp:txBody>
      <dsp:txXfrm>
        <a:off x="771266" y="2918"/>
        <a:ext cx="1916273" cy="1149763"/>
      </dsp:txXfrm>
    </dsp:sp>
    <dsp:sp modelId="{FF67EA00-2F10-4F45-9255-8E4BDC1A927F}">
      <dsp:nvSpPr>
        <dsp:cNvPr id="0" name=""/>
        <dsp:cNvSpPr/>
      </dsp:nvSpPr>
      <dsp:spPr>
        <a:xfrm>
          <a:off x="2879166" y="2918"/>
          <a:ext cx="1916273" cy="1149763"/>
        </a:xfrm>
        <a:prstGeom prst="rect">
          <a:avLst/>
        </a:prstGeom>
        <a:solidFill>
          <a:schemeClr val="accent2">
            <a:hueOff val="-2697931"/>
            <a:satOff val="5193"/>
            <a:lumOff val="-3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assunzione di responsabilità</a:t>
          </a:r>
        </a:p>
      </dsp:txBody>
      <dsp:txXfrm>
        <a:off x="2879166" y="2918"/>
        <a:ext cx="1916273" cy="1149763"/>
      </dsp:txXfrm>
    </dsp:sp>
    <dsp:sp modelId="{FBC42D93-ABA6-FB4B-AECC-46D3DA11144C}">
      <dsp:nvSpPr>
        <dsp:cNvPr id="0" name=""/>
        <dsp:cNvSpPr/>
      </dsp:nvSpPr>
      <dsp:spPr>
        <a:xfrm>
          <a:off x="771266" y="1344309"/>
          <a:ext cx="1916273" cy="1149763"/>
        </a:xfrm>
        <a:prstGeom prst="rect">
          <a:avLst/>
        </a:prstGeom>
        <a:solidFill>
          <a:schemeClr val="accent2">
            <a:hueOff val="-5395863"/>
            <a:satOff val="10386"/>
            <a:lumOff val="-7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pregiudizio</a:t>
          </a:r>
        </a:p>
      </dsp:txBody>
      <dsp:txXfrm>
        <a:off x="771266" y="1344309"/>
        <a:ext cx="1916273" cy="1149763"/>
      </dsp:txXfrm>
    </dsp:sp>
    <dsp:sp modelId="{8405D6AC-E9F4-F444-B931-53AA9095AADF}">
      <dsp:nvSpPr>
        <dsp:cNvPr id="0" name=""/>
        <dsp:cNvSpPr/>
      </dsp:nvSpPr>
      <dsp:spPr>
        <a:xfrm>
          <a:off x="2879166" y="1344309"/>
          <a:ext cx="1916273" cy="1149763"/>
        </a:xfrm>
        <a:prstGeom prst="rect">
          <a:avLst/>
        </a:prstGeom>
        <a:solidFill>
          <a:schemeClr val="accent2">
            <a:hueOff val="-8093794"/>
            <a:satOff val="15579"/>
            <a:lumOff val="-107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sentirsi volontari e non membri della comunità</a:t>
          </a:r>
        </a:p>
      </dsp:txBody>
      <dsp:txXfrm>
        <a:off x="2879166" y="1344309"/>
        <a:ext cx="1916273" cy="1149763"/>
      </dsp:txXfrm>
    </dsp:sp>
    <dsp:sp modelId="{D9F2C206-D9DD-884D-9426-EFB1A9B6C185}">
      <dsp:nvSpPr>
        <dsp:cNvPr id="0" name=""/>
        <dsp:cNvSpPr/>
      </dsp:nvSpPr>
      <dsp:spPr>
        <a:xfrm>
          <a:off x="771266" y="2685700"/>
          <a:ext cx="1916273" cy="1149763"/>
        </a:xfrm>
        <a:prstGeom prst="rect">
          <a:avLst/>
        </a:prstGeom>
        <a:solidFill>
          <a:schemeClr val="accent2">
            <a:hueOff val="-10791725"/>
            <a:satOff val="20772"/>
            <a:lumOff val="-143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mancanza di lealtà </a:t>
          </a:r>
        </a:p>
      </dsp:txBody>
      <dsp:txXfrm>
        <a:off x="771266" y="2685700"/>
        <a:ext cx="1916273" cy="1149763"/>
      </dsp:txXfrm>
    </dsp:sp>
    <dsp:sp modelId="{D1223107-FC33-484D-B5FE-9D82CF82DE45}">
      <dsp:nvSpPr>
        <dsp:cNvPr id="0" name=""/>
        <dsp:cNvSpPr/>
      </dsp:nvSpPr>
      <dsp:spPr>
        <a:xfrm>
          <a:off x="2879166" y="2685700"/>
          <a:ext cx="1916273" cy="1149763"/>
        </a:xfrm>
        <a:prstGeom prst="rect">
          <a:avLst/>
        </a:prstGeom>
        <a:solidFill>
          <a:schemeClr val="accent2">
            <a:hueOff val="-13489656"/>
            <a:satOff val="25965"/>
            <a:lumOff val="-179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divario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clero-laici</a:t>
          </a:r>
        </a:p>
      </dsp:txBody>
      <dsp:txXfrm>
        <a:off x="2879166" y="2685700"/>
        <a:ext cx="1916273" cy="1149763"/>
      </dsp:txXfrm>
    </dsp:sp>
    <dsp:sp modelId="{00F41715-9AE7-424F-80B3-AB834B502578}">
      <dsp:nvSpPr>
        <dsp:cNvPr id="0" name=""/>
        <dsp:cNvSpPr/>
      </dsp:nvSpPr>
      <dsp:spPr>
        <a:xfrm>
          <a:off x="771266" y="4027091"/>
          <a:ext cx="1916273" cy="1149763"/>
        </a:xfrm>
        <a:prstGeom prst="rect">
          <a:avLst/>
        </a:prstGeom>
        <a:solidFill>
          <a:schemeClr val="accent2">
            <a:hueOff val="-16187587"/>
            <a:satOff val="31158"/>
            <a:lumOff val="-2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 err="1"/>
            <a:t>minimalizzare</a:t>
          </a:r>
          <a:endParaRPr lang="it-IT" sz="2200" kern="1200" dirty="0"/>
        </a:p>
      </dsp:txBody>
      <dsp:txXfrm>
        <a:off x="771266" y="4027091"/>
        <a:ext cx="1916273" cy="1149763"/>
      </dsp:txXfrm>
    </dsp:sp>
    <dsp:sp modelId="{EA2A5975-CD0F-B94C-8666-F2CD9CB97D05}">
      <dsp:nvSpPr>
        <dsp:cNvPr id="0" name=""/>
        <dsp:cNvSpPr/>
      </dsp:nvSpPr>
      <dsp:spPr>
        <a:xfrm>
          <a:off x="2879166" y="4027091"/>
          <a:ext cx="1916273" cy="1149763"/>
        </a:xfrm>
        <a:prstGeom prst="rect">
          <a:avLst/>
        </a:prstGeom>
        <a:solidFill>
          <a:schemeClr val="accent2">
            <a:hueOff val="-18885518"/>
            <a:satOff val="36351"/>
            <a:lumOff val="-250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distanza territoriale</a:t>
          </a:r>
        </a:p>
      </dsp:txBody>
      <dsp:txXfrm>
        <a:off x="2879166" y="4027091"/>
        <a:ext cx="1916273" cy="1149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8729F-560C-874D-B53C-EABC8DA2BBAC}">
      <dsp:nvSpPr>
        <dsp:cNvPr id="0" name=""/>
        <dsp:cNvSpPr/>
      </dsp:nvSpPr>
      <dsp:spPr>
        <a:xfrm>
          <a:off x="2146388" y="798819"/>
          <a:ext cx="4621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17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365156" y="842075"/>
        <a:ext cx="24638" cy="4927"/>
      </dsp:txXfrm>
    </dsp:sp>
    <dsp:sp modelId="{A166A9F4-2A84-C041-8229-A2C460D46C8A}">
      <dsp:nvSpPr>
        <dsp:cNvPr id="0" name=""/>
        <dsp:cNvSpPr/>
      </dsp:nvSpPr>
      <dsp:spPr>
        <a:xfrm>
          <a:off x="5691" y="201790"/>
          <a:ext cx="2142497" cy="12854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accompagnamento</a:t>
          </a:r>
        </a:p>
      </dsp:txBody>
      <dsp:txXfrm>
        <a:off x="5691" y="201790"/>
        <a:ext cx="2142497" cy="1285498"/>
      </dsp:txXfrm>
    </dsp:sp>
    <dsp:sp modelId="{30E1C98B-DC9A-EF4B-AD6B-D102B1DF4560}">
      <dsp:nvSpPr>
        <dsp:cNvPr id="0" name=""/>
        <dsp:cNvSpPr/>
      </dsp:nvSpPr>
      <dsp:spPr>
        <a:xfrm>
          <a:off x="4781660" y="798819"/>
          <a:ext cx="4621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174" y="45720"/>
              </a:lnTo>
            </a:path>
          </a:pathLst>
        </a:custGeom>
        <a:noFill/>
        <a:ln w="6350" cap="flat" cmpd="sng" algn="ctr">
          <a:solidFill>
            <a:schemeClr val="accent2">
              <a:hueOff val="-3147586"/>
              <a:satOff val="6058"/>
              <a:lumOff val="-41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00427" y="842075"/>
        <a:ext cx="24638" cy="4927"/>
      </dsp:txXfrm>
    </dsp:sp>
    <dsp:sp modelId="{F989CC0B-4AF4-2B45-AB5F-163A9785CE27}">
      <dsp:nvSpPr>
        <dsp:cNvPr id="0" name=""/>
        <dsp:cNvSpPr/>
      </dsp:nvSpPr>
      <dsp:spPr>
        <a:xfrm>
          <a:off x="2640962" y="201790"/>
          <a:ext cx="2142497" cy="1285498"/>
        </a:xfrm>
        <a:prstGeom prst="rect">
          <a:avLst/>
        </a:prstGeom>
        <a:solidFill>
          <a:schemeClr val="accent2">
            <a:hueOff val="-2697931"/>
            <a:satOff val="5193"/>
            <a:lumOff val="-3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fare rete</a:t>
          </a:r>
        </a:p>
      </dsp:txBody>
      <dsp:txXfrm>
        <a:off x="2640962" y="201790"/>
        <a:ext cx="2142497" cy="1285498"/>
      </dsp:txXfrm>
    </dsp:sp>
    <dsp:sp modelId="{7F5A59C4-52CF-374B-91B8-159588843E46}">
      <dsp:nvSpPr>
        <dsp:cNvPr id="0" name=""/>
        <dsp:cNvSpPr/>
      </dsp:nvSpPr>
      <dsp:spPr>
        <a:xfrm>
          <a:off x="1076940" y="1485488"/>
          <a:ext cx="5270542" cy="462174"/>
        </a:xfrm>
        <a:custGeom>
          <a:avLst/>
          <a:gdLst/>
          <a:ahLst/>
          <a:cxnLst/>
          <a:rect l="0" t="0" r="0" b="0"/>
          <a:pathLst>
            <a:path>
              <a:moveTo>
                <a:pt x="5270542" y="0"/>
              </a:moveTo>
              <a:lnTo>
                <a:pt x="5270542" y="248187"/>
              </a:lnTo>
              <a:lnTo>
                <a:pt x="0" y="248187"/>
              </a:lnTo>
              <a:lnTo>
                <a:pt x="0" y="462174"/>
              </a:lnTo>
            </a:path>
          </a:pathLst>
        </a:custGeom>
        <a:noFill/>
        <a:ln w="6350" cap="flat" cmpd="sng" algn="ctr">
          <a:solidFill>
            <a:schemeClr val="accent2">
              <a:hueOff val="-6295173"/>
              <a:satOff val="12117"/>
              <a:lumOff val="-836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579873" y="1714111"/>
        <a:ext cx="264676" cy="4927"/>
      </dsp:txXfrm>
    </dsp:sp>
    <dsp:sp modelId="{27765E35-D415-E34A-8AF9-D7E034101421}">
      <dsp:nvSpPr>
        <dsp:cNvPr id="0" name=""/>
        <dsp:cNvSpPr/>
      </dsp:nvSpPr>
      <dsp:spPr>
        <a:xfrm>
          <a:off x="5276234" y="201790"/>
          <a:ext cx="2142497" cy="1285498"/>
        </a:xfrm>
        <a:prstGeom prst="rect">
          <a:avLst/>
        </a:prstGeom>
        <a:solidFill>
          <a:schemeClr val="accent2">
            <a:hueOff val="-5395863"/>
            <a:satOff val="10386"/>
            <a:lumOff val="-7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condividere esperienze </a:t>
          </a:r>
        </a:p>
      </dsp:txBody>
      <dsp:txXfrm>
        <a:off x="5276234" y="201790"/>
        <a:ext cx="2142497" cy="1285498"/>
      </dsp:txXfrm>
    </dsp:sp>
    <dsp:sp modelId="{E9F55633-8E52-9840-812F-330481BC63D2}">
      <dsp:nvSpPr>
        <dsp:cNvPr id="0" name=""/>
        <dsp:cNvSpPr/>
      </dsp:nvSpPr>
      <dsp:spPr>
        <a:xfrm>
          <a:off x="2146388" y="2577092"/>
          <a:ext cx="4621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174" y="45720"/>
              </a:lnTo>
            </a:path>
          </a:pathLst>
        </a:custGeom>
        <a:noFill/>
        <a:ln w="6350" cap="flat" cmpd="sng" algn="ctr">
          <a:solidFill>
            <a:schemeClr val="accent2">
              <a:hueOff val="-9442759"/>
              <a:satOff val="18175"/>
              <a:lumOff val="-1254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365156" y="2620348"/>
        <a:ext cx="24638" cy="4927"/>
      </dsp:txXfrm>
    </dsp:sp>
    <dsp:sp modelId="{33A0D5F1-4067-D54C-B94A-05D620A7D6B9}">
      <dsp:nvSpPr>
        <dsp:cNvPr id="0" name=""/>
        <dsp:cNvSpPr/>
      </dsp:nvSpPr>
      <dsp:spPr>
        <a:xfrm>
          <a:off x="5691" y="1980062"/>
          <a:ext cx="2142497" cy="1285498"/>
        </a:xfrm>
        <a:prstGeom prst="rect">
          <a:avLst/>
        </a:prstGeom>
        <a:solidFill>
          <a:schemeClr val="accent2">
            <a:hueOff val="-8093794"/>
            <a:satOff val="15579"/>
            <a:lumOff val="-107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progettare insieme il lavoro pastorale </a:t>
          </a:r>
        </a:p>
      </dsp:txBody>
      <dsp:txXfrm>
        <a:off x="5691" y="1980062"/>
        <a:ext cx="2142497" cy="1285498"/>
      </dsp:txXfrm>
    </dsp:sp>
    <dsp:sp modelId="{90145902-ADED-664A-A107-F8165584D9AF}">
      <dsp:nvSpPr>
        <dsp:cNvPr id="0" name=""/>
        <dsp:cNvSpPr/>
      </dsp:nvSpPr>
      <dsp:spPr>
        <a:xfrm>
          <a:off x="4781660" y="2577092"/>
          <a:ext cx="4621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174" y="45720"/>
              </a:lnTo>
            </a:path>
          </a:pathLst>
        </a:custGeom>
        <a:noFill/>
        <a:ln w="6350" cap="flat" cmpd="sng" algn="ctr">
          <a:solidFill>
            <a:schemeClr val="accent2">
              <a:hueOff val="-12590346"/>
              <a:satOff val="24234"/>
              <a:lumOff val="-1673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00427" y="2620348"/>
        <a:ext cx="24638" cy="4927"/>
      </dsp:txXfrm>
    </dsp:sp>
    <dsp:sp modelId="{0166EF60-728E-6644-98FC-8E10F0A4ABAA}">
      <dsp:nvSpPr>
        <dsp:cNvPr id="0" name=""/>
        <dsp:cNvSpPr/>
      </dsp:nvSpPr>
      <dsp:spPr>
        <a:xfrm>
          <a:off x="2640962" y="1980062"/>
          <a:ext cx="2142497" cy="1285498"/>
        </a:xfrm>
        <a:prstGeom prst="rect">
          <a:avLst/>
        </a:prstGeom>
        <a:solidFill>
          <a:schemeClr val="accent2">
            <a:hueOff val="-10791725"/>
            <a:satOff val="20772"/>
            <a:lumOff val="-143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scambio tra gruppi </a:t>
          </a:r>
        </a:p>
      </dsp:txBody>
      <dsp:txXfrm>
        <a:off x="2640962" y="1980062"/>
        <a:ext cx="2142497" cy="1285498"/>
      </dsp:txXfrm>
    </dsp:sp>
    <dsp:sp modelId="{F5FFCD33-E754-A94D-B46D-C7E96D622B06}">
      <dsp:nvSpPr>
        <dsp:cNvPr id="0" name=""/>
        <dsp:cNvSpPr/>
      </dsp:nvSpPr>
      <dsp:spPr>
        <a:xfrm>
          <a:off x="1076940" y="3263761"/>
          <a:ext cx="5270542" cy="462174"/>
        </a:xfrm>
        <a:custGeom>
          <a:avLst/>
          <a:gdLst/>
          <a:ahLst/>
          <a:cxnLst/>
          <a:rect l="0" t="0" r="0" b="0"/>
          <a:pathLst>
            <a:path>
              <a:moveTo>
                <a:pt x="5270542" y="0"/>
              </a:moveTo>
              <a:lnTo>
                <a:pt x="5270542" y="248187"/>
              </a:lnTo>
              <a:lnTo>
                <a:pt x="0" y="248187"/>
              </a:lnTo>
              <a:lnTo>
                <a:pt x="0" y="462174"/>
              </a:lnTo>
            </a:path>
          </a:pathLst>
        </a:custGeom>
        <a:noFill/>
        <a:ln w="6350" cap="flat" cmpd="sng" algn="ctr">
          <a:solidFill>
            <a:schemeClr val="accent2">
              <a:hueOff val="-15737932"/>
              <a:satOff val="30292"/>
              <a:lumOff val="-2091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79873" y="3492384"/>
        <a:ext cx="264676" cy="4927"/>
      </dsp:txXfrm>
    </dsp:sp>
    <dsp:sp modelId="{6591051E-3400-DE42-B370-D0F73F319381}">
      <dsp:nvSpPr>
        <dsp:cNvPr id="0" name=""/>
        <dsp:cNvSpPr/>
      </dsp:nvSpPr>
      <dsp:spPr>
        <a:xfrm>
          <a:off x="5276234" y="1980062"/>
          <a:ext cx="2142497" cy="1285498"/>
        </a:xfrm>
        <a:prstGeom prst="rect">
          <a:avLst/>
        </a:prstGeom>
        <a:solidFill>
          <a:schemeClr val="accent2">
            <a:hueOff val="-13489656"/>
            <a:satOff val="25965"/>
            <a:lumOff val="-179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inclusione</a:t>
          </a:r>
        </a:p>
      </dsp:txBody>
      <dsp:txXfrm>
        <a:off x="5276234" y="1980062"/>
        <a:ext cx="2142497" cy="1285498"/>
      </dsp:txXfrm>
    </dsp:sp>
    <dsp:sp modelId="{CAC74B0E-1561-254F-9B9E-4BE26CA65EE5}">
      <dsp:nvSpPr>
        <dsp:cNvPr id="0" name=""/>
        <dsp:cNvSpPr/>
      </dsp:nvSpPr>
      <dsp:spPr>
        <a:xfrm>
          <a:off x="2146388" y="4355364"/>
          <a:ext cx="4621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174" y="45720"/>
              </a:lnTo>
            </a:path>
          </a:pathLst>
        </a:custGeom>
        <a:noFill/>
        <a:ln w="6350" cap="flat" cmpd="sng" algn="ctr">
          <a:solidFill>
            <a:schemeClr val="accent2">
              <a:hueOff val="-18885518"/>
              <a:satOff val="36351"/>
              <a:lumOff val="-2509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65156" y="4398620"/>
        <a:ext cx="24638" cy="4927"/>
      </dsp:txXfrm>
    </dsp:sp>
    <dsp:sp modelId="{BD9D6554-8D98-244F-A42E-F241B9F03A06}">
      <dsp:nvSpPr>
        <dsp:cNvPr id="0" name=""/>
        <dsp:cNvSpPr/>
      </dsp:nvSpPr>
      <dsp:spPr>
        <a:xfrm>
          <a:off x="5691" y="3758335"/>
          <a:ext cx="2142497" cy="1285498"/>
        </a:xfrm>
        <a:prstGeom prst="rect">
          <a:avLst/>
        </a:prstGeom>
        <a:solidFill>
          <a:schemeClr val="accent2">
            <a:hueOff val="-16187587"/>
            <a:satOff val="31158"/>
            <a:lumOff val="-2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partecipazione</a:t>
          </a:r>
        </a:p>
      </dsp:txBody>
      <dsp:txXfrm>
        <a:off x="5691" y="3758335"/>
        <a:ext cx="2142497" cy="1285498"/>
      </dsp:txXfrm>
    </dsp:sp>
    <dsp:sp modelId="{6D91CBA8-C0BC-024A-BB22-1E5C650AA9FE}">
      <dsp:nvSpPr>
        <dsp:cNvPr id="0" name=""/>
        <dsp:cNvSpPr/>
      </dsp:nvSpPr>
      <dsp:spPr>
        <a:xfrm>
          <a:off x="2640962" y="3758335"/>
          <a:ext cx="2142497" cy="1285498"/>
        </a:xfrm>
        <a:prstGeom prst="rect">
          <a:avLst/>
        </a:prstGeom>
        <a:solidFill>
          <a:schemeClr val="accent2">
            <a:hueOff val="-18885518"/>
            <a:satOff val="36351"/>
            <a:lumOff val="-250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984" tIns="110199" rIns="104984" bIns="11019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disponibilità</a:t>
          </a:r>
        </a:p>
      </dsp:txBody>
      <dsp:txXfrm>
        <a:off x="2640962" y="3758335"/>
        <a:ext cx="2142497" cy="128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7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6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9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2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803" r:id="rId6"/>
    <p:sldLayoutId id="2147483798" r:id="rId7"/>
    <p:sldLayoutId id="2147483799" r:id="rId8"/>
    <p:sldLayoutId id="2147483800" r:id="rId9"/>
    <p:sldLayoutId id="2147483802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edificio, pietra, decorato&#10;&#10;Descrizione generata automaticamente">
            <a:extLst>
              <a:ext uri="{FF2B5EF4-FFF2-40B4-BE49-F238E27FC236}">
                <a16:creationId xmlns:a16="http://schemas.microsoft.com/office/drawing/2014/main" id="{5DCCF9E0-08C0-0D49-BBA8-E5E192F143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98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28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F5A111-D035-C943-9904-026B288E8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880" y="3025587"/>
            <a:ext cx="3153720" cy="2985247"/>
          </a:xfrm>
        </p:spPr>
        <p:txBody>
          <a:bodyPr>
            <a:normAutofit/>
          </a:bodyPr>
          <a:lstStyle/>
          <a:p>
            <a:pPr algn="r"/>
            <a:r>
              <a:rPr lang="it-IT" sz="4100"/>
              <a:t>IN ASCOLTO TRA COMPAGNI DI VIAGGIO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3C8185-9230-E14B-85E1-28D1A3AE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176" y="1116873"/>
            <a:ext cx="3054804" cy="1520669"/>
          </a:xfrm>
        </p:spPr>
        <p:txBody>
          <a:bodyPr>
            <a:normAutofit/>
          </a:bodyPr>
          <a:lstStyle/>
          <a:p>
            <a:pPr algn="r"/>
            <a:r>
              <a:rPr lang="it-IT" sz="1600" dirty="0"/>
              <a:t>RILANCIO DEI TAVOLI DELLA CONDIVISIONE DEL 13 NOVEMBRE 2021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7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A5BB70-1673-4097-A7F8-BCF5F4F19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7AA72C55-67D2-47FE-9C0B-01A954C8B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4307196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784" h="6857998">
                <a:moveTo>
                  <a:pt x="2034528" y="0"/>
                </a:moveTo>
                <a:lnTo>
                  <a:pt x="5839784" y="0"/>
                </a:lnTo>
                <a:lnTo>
                  <a:pt x="5839784" y="6857998"/>
                </a:lnTo>
                <a:lnTo>
                  <a:pt x="0" y="6856093"/>
                </a:lnTo>
                <a:lnTo>
                  <a:pt x="2034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28C3349-35D2-1A42-AADC-7316CD791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08" y="657225"/>
            <a:ext cx="2965938" cy="2921385"/>
          </a:xfrm>
        </p:spPr>
        <p:txBody>
          <a:bodyPr anchor="t">
            <a:normAutofit/>
          </a:bodyPr>
          <a:lstStyle/>
          <a:p>
            <a:r>
              <a:rPr lang="it-IT" sz="3300"/>
              <a:t>Come si realizza e si manifesta la sinodalità?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D23ACC-C318-4DEB-B776-570408C7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20896" y="4496637"/>
            <a:ext cx="3764149" cy="23613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D9BE15-6B66-4F4C-B41A-B2A4C3049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884066"/>
            <a:ext cx="3140110" cy="49739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9D17499-E6C6-DA41-9D95-E470EFBE7B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825132"/>
              </p:ext>
            </p:extLst>
          </p:nvPr>
        </p:nvGraphicFramePr>
        <p:xfrm>
          <a:off x="4788040" y="728505"/>
          <a:ext cx="6541475" cy="5265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5D28F4-3D7E-264E-B46B-4236DB884B39}"/>
              </a:ext>
            </a:extLst>
          </p:cNvPr>
          <p:cNvSpPr txBox="1"/>
          <p:nvPr/>
        </p:nvSpPr>
        <p:spPr>
          <a:xfrm>
            <a:off x="446356" y="4179151"/>
            <a:ext cx="4888744" cy="224676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chemeClr val="bg1"/>
                </a:solidFill>
              </a:rPr>
              <a:t>Camminare insieme, nelle nostre parrocchie, esige lo sforzo di riconoscere e far esprimere la variegata pluralità dei carismi, senza pregiudizi e chiusure.</a:t>
            </a:r>
          </a:p>
        </p:txBody>
      </p:sp>
    </p:spTree>
    <p:extLst>
      <p:ext uri="{BB962C8B-B14F-4D97-AF65-F5344CB8AC3E}">
        <p14:creationId xmlns:p14="http://schemas.microsoft.com/office/powerpoint/2010/main" val="281373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8B6C99-7ECB-094B-97DC-2C5AEE9E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12" y="908926"/>
            <a:ext cx="4358457" cy="2620088"/>
          </a:xfrm>
        </p:spPr>
        <p:txBody>
          <a:bodyPr>
            <a:normAutofit/>
          </a:bodyPr>
          <a:lstStyle/>
          <a:p>
            <a:r>
              <a:rPr lang="it-IT" sz="4100" dirty="0"/>
              <a:t>Cosa ostacola o rende problematica la </a:t>
            </a:r>
            <a:r>
              <a:rPr lang="it-IT" sz="4100" dirty="0" err="1"/>
              <a:t>sinodalità</a:t>
            </a:r>
            <a:r>
              <a:rPr lang="it-IT" sz="4100" dirty="0"/>
              <a:t>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CE8AF9-FB73-4BD9-BA50-43BF340C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532336" y="0"/>
            <a:ext cx="2086972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519615" y="0"/>
            <a:ext cx="58355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4D659D0-4F09-714E-9A36-DA1F0FBCE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278706"/>
              </p:ext>
            </p:extLst>
          </p:nvPr>
        </p:nvGraphicFramePr>
        <p:xfrm>
          <a:off x="5869682" y="799416"/>
          <a:ext cx="5566706" cy="517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14C7A9-40C8-1D4A-AC4C-52213A9A5846}"/>
              </a:ext>
            </a:extLst>
          </p:cNvPr>
          <p:cNvSpPr txBox="1"/>
          <p:nvPr/>
        </p:nvSpPr>
        <p:spPr>
          <a:xfrm>
            <a:off x="1206762" y="4109441"/>
            <a:ext cx="4662920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chemeClr val="bg1"/>
                </a:solidFill>
              </a:rPr>
              <a:t>Un ostacolo è rappresentato dalla mancanza di volontà di mettersi al servizio, assumendosi la propria responsabilità battesimale</a:t>
            </a:r>
          </a:p>
        </p:txBody>
      </p:sp>
    </p:spTree>
    <p:extLst>
      <p:ext uri="{BB962C8B-B14F-4D97-AF65-F5344CB8AC3E}">
        <p14:creationId xmlns:p14="http://schemas.microsoft.com/office/powerpoint/2010/main" val="31332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9A5737-8D36-4BF8-AC7D-2AA2B6B63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968"/>
            <a:ext cx="3818316" cy="690030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493114 w 3818316"/>
              <a:gd name="connsiteY2" fmla="*/ 6863976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252194 w 3818316"/>
              <a:gd name="connsiteY2" fmla="*/ 6853025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8316" h="6863976">
                <a:moveTo>
                  <a:pt x="0" y="0"/>
                </a:moveTo>
                <a:lnTo>
                  <a:pt x="3818316" y="0"/>
                </a:lnTo>
                <a:lnTo>
                  <a:pt x="2252194" y="6853025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820AA2-5ABE-A245-92EC-71786032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10" y="714374"/>
            <a:ext cx="2472454" cy="1857375"/>
          </a:xfrm>
        </p:spPr>
        <p:txBody>
          <a:bodyPr anchor="t">
            <a:normAutofit/>
          </a:bodyPr>
          <a:lstStyle/>
          <a:p>
            <a:r>
              <a:rPr lang="it-IT" sz="2000"/>
              <a:t>Quali strade o azioni possiamo proporre per realizzare la sinodalità?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ECE8B0-6962-4F5B-830A-E8F8F9726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759626"/>
            <a:ext cx="3484282" cy="40953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AF673E-0279-495F-A8A9-F84D0AB5A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259294"/>
            <a:ext cx="4748213" cy="159571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8AFDF79-8148-C04C-BD58-5D3EA2A0E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261478"/>
              </p:ext>
            </p:extLst>
          </p:nvPr>
        </p:nvGraphicFramePr>
        <p:xfrm>
          <a:off x="4106586" y="788465"/>
          <a:ext cx="7424423" cy="524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1D5C6B-A78E-F34A-9D3C-D009E236163E}"/>
              </a:ext>
            </a:extLst>
          </p:cNvPr>
          <p:cNvSpPr txBox="1"/>
          <p:nvPr/>
        </p:nvSpPr>
        <p:spPr>
          <a:xfrm>
            <a:off x="485484" y="3445521"/>
            <a:ext cx="3151785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1"/>
                </a:solidFill>
              </a:rPr>
              <a:t>La comunione rappresenta un obiettivo da realizzare pienamente perché occorre imparare insieme l’arte del dialogo e dell’ascolto reciproco</a:t>
            </a:r>
          </a:p>
        </p:txBody>
      </p:sp>
    </p:spTree>
    <p:extLst>
      <p:ext uri="{BB962C8B-B14F-4D97-AF65-F5344CB8AC3E}">
        <p14:creationId xmlns:p14="http://schemas.microsoft.com/office/powerpoint/2010/main" val="356686299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146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Univers Condensed Light</vt:lpstr>
      <vt:lpstr>Walbaum Display Light</vt:lpstr>
      <vt:lpstr>AngleLinesVTI</vt:lpstr>
      <vt:lpstr>IN ASCOLTO TRA COMPAGNI DI VIAGGIO</vt:lpstr>
      <vt:lpstr>Come si realizza e si manifesta la sinodalità?</vt:lpstr>
      <vt:lpstr>Cosa ostacola o rende problematica la sinodalità?</vt:lpstr>
      <vt:lpstr>Quali strade o azioni possiamo proporre per realizzare la sinodalità?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ASCOLTO TRA COMPAGNI DI VIAGGIO</dc:title>
  <dc:creator>Domenico Beneventi</dc:creator>
  <cp:lastModifiedBy>Domenico Beneventi</cp:lastModifiedBy>
  <cp:revision>2</cp:revision>
  <dcterms:created xsi:type="dcterms:W3CDTF">2021-12-11T10:29:17Z</dcterms:created>
  <dcterms:modified xsi:type="dcterms:W3CDTF">2021-12-11T15:21:12Z</dcterms:modified>
</cp:coreProperties>
</file>